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6" r:id="rId7"/>
    <p:sldId id="264" r:id="rId8"/>
    <p:sldId id="265" r:id="rId9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94660"/>
  </p:normalViewPr>
  <p:slideViewPr>
    <p:cSldViewPr snapToGrid="0">
      <p:cViewPr>
        <p:scale>
          <a:sx n="100" d="100"/>
          <a:sy n="100" d="100"/>
        </p:scale>
        <p:origin x="3036" y="-23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69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382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2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19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97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33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41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35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29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1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75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F04A0-0DAA-41E4-B312-828135C98EE0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B69-3F0D-4FD6-B631-4D293C51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7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E4DEE477-327D-4BB5-A7C3-393CE73C8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522793"/>
              </p:ext>
            </p:extLst>
          </p:nvPr>
        </p:nvGraphicFramePr>
        <p:xfrm>
          <a:off x="706330" y="1097997"/>
          <a:ext cx="5331040" cy="999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3" imgW="3481608" imgH="6527600" progId="">
                  <p:embed/>
                </p:oleObj>
              </mc:Choice>
              <mc:Fallback>
                <p:oleObj r:id="rId3" imgW="3481608" imgH="6527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6330" y="1097997"/>
                        <a:ext cx="5331040" cy="9996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832A7119-E498-46F9-B897-F268F8F9F575}"/>
              </a:ext>
            </a:extLst>
          </p:cNvPr>
          <p:cNvSpPr/>
          <p:nvPr/>
        </p:nvSpPr>
        <p:spPr>
          <a:xfrm>
            <a:off x="2682029" y="8177964"/>
            <a:ext cx="2824461" cy="2218286"/>
          </a:xfrm>
          <a:custGeom>
            <a:avLst/>
            <a:gdLst>
              <a:gd name="connsiteX0" fmla="*/ 1331171 w 2824461"/>
              <a:gd name="connsiteY0" fmla="*/ 836 h 2218286"/>
              <a:gd name="connsiteX1" fmla="*/ 1953471 w 2824461"/>
              <a:gd name="connsiteY1" fmla="*/ 57986 h 2218286"/>
              <a:gd name="connsiteX2" fmla="*/ 2518621 w 2824461"/>
              <a:gd name="connsiteY2" fmla="*/ 318336 h 2218286"/>
              <a:gd name="connsiteX3" fmla="*/ 2759921 w 2824461"/>
              <a:gd name="connsiteY3" fmla="*/ 877136 h 2218286"/>
              <a:gd name="connsiteX4" fmla="*/ 2810721 w 2824461"/>
              <a:gd name="connsiteY4" fmla="*/ 1359736 h 2218286"/>
              <a:gd name="connsiteX5" fmla="*/ 2550371 w 2824461"/>
              <a:gd name="connsiteY5" fmla="*/ 1842336 h 2218286"/>
              <a:gd name="connsiteX6" fmla="*/ 2112221 w 2824461"/>
              <a:gd name="connsiteY6" fmla="*/ 2121736 h 2218286"/>
              <a:gd name="connsiteX7" fmla="*/ 1439121 w 2824461"/>
              <a:gd name="connsiteY7" fmla="*/ 2204286 h 2218286"/>
              <a:gd name="connsiteX8" fmla="*/ 721571 w 2824461"/>
              <a:gd name="connsiteY8" fmla="*/ 2197936 h 2218286"/>
              <a:gd name="connsiteX9" fmla="*/ 258021 w 2824461"/>
              <a:gd name="connsiteY9" fmla="*/ 2007436 h 2218286"/>
              <a:gd name="connsiteX10" fmla="*/ 67521 w 2824461"/>
              <a:gd name="connsiteY10" fmla="*/ 1689936 h 2218286"/>
              <a:gd name="connsiteX11" fmla="*/ 4021 w 2824461"/>
              <a:gd name="connsiteY11" fmla="*/ 1258136 h 2218286"/>
              <a:gd name="connsiteX12" fmla="*/ 35771 w 2824461"/>
              <a:gd name="connsiteY12" fmla="*/ 794586 h 2218286"/>
              <a:gd name="connsiteX13" fmla="*/ 270721 w 2824461"/>
              <a:gd name="connsiteY13" fmla="*/ 400886 h 2218286"/>
              <a:gd name="connsiteX14" fmla="*/ 785071 w 2824461"/>
              <a:gd name="connsiteY14" fmla="*/ 70686 h 2218286"/>
              <a:gd name="connsiteX15" fmla="*/ 1000971 w 2824461"/>
              <a:gd name="connsiteY15" fmla="*/ 26236 h 2218286"/>
              <a:gd name="connsiteX16" fmla="*/ 1331171 w 2824461"/>
              <a:gd name="connsiteY16" fmla="*/ 836 h 22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4461" h="2218286">
                <a:moveTo>
                  <a:pt x="1331171" y="836"/>
                </a:moveTo>
                <a:cubicBezTo>
                  <a:pt x="1489921" y="6128"/>
                  <a:pt x="1755563" y="5069"/>
                  <a:pt x="1953471" y="57986"/>
                </a:cubicBezTo>
                <a:cubicBezTo>
                  <a:pt x="2151379" y="110903"/>
                  <a:pt x="2384213" y="181811"/>
                  <a:pt x="2518621" y="318336"/>
                </a:cubicBezTo>
                <a:cubicBezTo>
                  <a:pt x="2653029" y="454861"/>
                  <a:pt x="2711238" y="703569"/>
                  <a:pt x="2759921" y="877136"/>
                </a:cubicBezTo>
                <a:cubicBezTo>
                  <a:pt x="2808604" y="1050703"/>
                  <a:pt x="2845646" y="1198869"/>
                  <a:pt x="2810721" y="1359736"/>
                </a:cubicBezTo>
                <a:cubicBezTo>
                  <a:pt x="2775796" y="1520603"/>
                  <a:pt x="2666788" y="1715336"/>
                  <a:pt x="2550371" y="1842336"/>
                </a:cubicBezTo>
                <a:cubicBezTo>
                  <a:pt x="2433954" y="1969336"/>
                  <a:pt x="2297429" y="2061411"/>
                  <a:pt x="2112221" y="2121736"/>
                </a:cubicBezTo>
                <a:cubicBezTo>
                  <a:pt x="1927013" y="2182061"/>
                  <a:pt x="1670896" y="2191586"/>
                  <a:pt x="1439121" y="2204286"/>
                </a:cubicBezTo>
                <a:cubicBezTo>
                  <a:pt x="1207346" y="2216986"/>
                  <a:pt x="918421" y="2230744"/>
                  <a:pt x="721571" y="2197936"/>
                </a:cubicBezTo>
                <a:cubicBezTo>
                  <a:pt x="524721" y="2165128"/>
                  <a:pt x="367029" y="2092103"/>
                  <a:pt x="258021" y="2007436"/>
                </a:cubicBezTo>
                <a:cubicBezTo>
                  <a:pt x="149013" y="1922769"/>
                  <a:pt x="109854" y="1814819"/>
                  <a:pt x="67521" y="1689936"/>
                </a:cubicBezTo>
                <a:cubicBezTo>
                  <a:pt x="25188" y="1565053"/>
                  <a:pt x="9313" y="1407361"/>
                  <a:pt x="4021" y="1258136"/>
                </a:cubicBezTo>
                <a:cubicBezTo>
                  <a:pt x="-1271" y="1108911"/>
                  <a:pt x="-8679" y="937461"/>
                  <a:pt x="35771" y="794586"/>
                </a:cubicBezTo>
                <a:cubicBezTo>
                  <a:pt x="80221" y="651711"/>
                  <a:pt x="145838" y="521536"/>
                  <a:pt x="270721" y="400886"/>
                </a:cubicBezTo>
                <a:cubicBezTo>
                  <a:pt x="395604" y="280236"/>
                  <a:pt x="663363" y="133128"/>
                  <a:pt x="785071" y="70686"/>
                </a:cubicBezTo>
                <a:cubicBezTo>
                  <a:pt x="906779" y="8244"/>
                  <a:pt x="912071" y="35761"/>
                  <a:pt x="1000971" y="26236"/>
                </a:cubicBezTo>
                <a:cubicBezTo>
                  <a:pt x="1089871" y="16711"/>
                  <a:pt x="1172421" y="-4456"/>
                  <a:pt x="1331171" y="83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78BDE111-69FD-4F3A-B9D1-CDC8DC533061}"/>
              </a:ext>
            </a:extLst>
          </p:cNvPr>
          <p:cNvSpPr/>
          <p:nvPr/>
        </p:nvSpPr>
        <p:spPr>
          <a:xfrm>
            <a:off x="4662487" y="8872538"/>
            <a:ext cx="367255" cy="1009650"/>
          </a:xfrm>
          <a:custGeom>
            <a:avLst/>
            <a:gdLst>
              <a:gd name="connsiteX0" fmla="*/ 0 w 367255"/>
              <a:gd name="connsiteY0" fmla="*/ 0 h 1009650"/>
              <a:gd name="connsiteX1" fmla="*/ 185737 w 367255"/>
              <a:gd name="connsiteY1" fmla="*/ 100012 h 1009650"/>
              <a:gd name="connsiteX2" fmla="*/ 323850 w 367255"/>
              <a:gd name="connsiteY2" fmla="*/ 280987 h 1009650"/>
              <a:gd name="connsiteX3" fmla="*/ 366712 w 367255"/>
              <a:gd name="connsiteY3" fmla="*/ 452437 h 1009650"/>
              <a:gd name="connsiteX4" fmla="*/ 342900 w 367255"/>
              <a:gd name="connsiteY4" fmla="*/ 695325 h 1009650"/>
              <a:gd name="connsiteX5" fmla="*/ 271462 w 367255"/>
              <a:gd name="connsiteY5" fmla="*/ 838200 h 1009650"/>
              <a:gd name="connsiteX6" fmla="*/ 133350 w 367255"/>
              <a:gd name="connsiteY6" fmla="*/ 962025 h 1009650"/>
              <a:gd name="connsiteX7" fmla="*/ 76200 w 367255"/>
              <a:gd name="connsiteY7" fmla="*/ 995362 h 1009650"/>
              <a:gd name="connsiteX8" fmla="*/ 23812 w 367255"/>
              <a:gd name="connsiteY8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55" h="1009650">
                <a:moveTo>
                  <a:pt x="0" y="0"/>
                </a:moveTo>
                <a:cubicBezTo>
                  <a:pt x="65881" y="26590"/>
                  <a:pt x="131762" y="53181"/>
                  <a:pt x="185737" y="100012"/>
                </a:cubicBezTo>
                <a:cubicBezTo>
                  <a:pt x="239712" y="146843"/>
                  <a:pt x="293687" y="222249"/>
                  <a:pt x="323850" y="280987"/>
                </a:cubicBezTo>
                <a:cubicBezTo>
                  <a:pt x="354013" y="339725"/>
                  <a:pt x="363537" y="383381"/>
                  <a:pt x="366712" y="452437"/>
                </a:cubicBezTo>
                <a:cubicBezTo>
                  <a:pt x="369887" y="521493"/>
                  <a:pt x="358775" y="631031"/>
                  <a:pt x="342900" y="695325"/>
                </a:cubicBezTo>
                <a:cubicBezTo>
                  <a:pt x="327025" y="759619"/>
                  <a:pt x="306387" y="793750"/>
                  <a:pt x="271462" y="838200"/>
                </a:cubicBezTo>
                <a:cubicBezTo>
                  <a:pt x="236537" y="882650"/>
                  <a:pt x="165894" y="935831"/>
                  <a:pt x="133350" y="962025"/>
                </a:cubicBezTo>
                <a:cubicBezTo>
                  <a:pt x="100806" y="988219"/>
                  <a:pt x="94456" y="987425"/>
                  <a:pt x="76200" y="995362"/>
                </a:cubicBezTo>
                <a:cubicBezTo>
                  <a:pt x="57944" y="1003299"/>
                  <a:pt x="40878" y="1006474"/>
                  <a:pt x="23812" y="100965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C0ED1468-A1A9-4FC5-AD6B-D8D7D75C362B}"/>
              </a:ext>
            </a:extLst>
          </p:cNvPr>
          <p:cNvSpPr/>
          <p:nvPr/>
        </p:nvSpPr>
        <p:spPr>
          <a:xfrm flipH="1">
            <a:off x="2990306" y="8901112"/>
            <a:ext cx="367255" cy="1009650"/>
          </a:xfrm>
          <a:custGeom>
            <a:avLst/>
            <a:gdLst>
              <a:gd name="connsiteX0" fmla="*/ 0 w 367255"/>
              <a:gd name="connsiteY0" fmla="*/ 0 h 1009650"/>
              <a:gd name="connsiteX1" fmla="*/ 185737 w 367255"/>
              <a:gd name="connsiteY1" fmla="*/ 100012 h 1009650"/>
              <a:gd name="connsiteX2" fmla="*/ 323850 w 367255"/>
              <a:gd name="connsiteY2" fmla="*/ 280987 h 1009650"/>
              <a:gd name="connsiteX3" fmla="*/ 366712 w 367255"/>
              <a:gd name="connsiteY3" fmla="*/ 452437 h 1009650"/>
              <a:gd name="connsiteX4" fmla="*/ 342900 w 367255"/>
              <a:gd name="connsiteY4" fmla="*/ 695325 h 1009650"/>
              <a:gd name="connsiteX5" fmla="*/ 271462 w 367255"/>
              <a:gd name="connsiteY5" fmla="*/ 838200 h 1009650"/>
              <a:gd name="connsiteX6" fmla="*/ 133350 w 367255"/>
              <a:gd name="connsiteY6" fmla="*/ 962025 h 1009650"/>
              <a:gd name="connsiteX7" fmla="*/ 76200 w 367255"/>
              <a:gd name="connsiteY7" fmla="*/ 995362 h 1009650"/>
              <a:gd name="connsiteX8" fmla="*/ 23812 w 367255"/>
              <a:gd name="connsiteY8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55" h="1009650">
                <a:moveTo>
                  <a:pt x="0" y="0"/>
                </a:moveTo>
                <a:cubicBezTo>
                  <a:pt x="65881" y="26590"/>
                  <a:pt x="131762" y="53181"/>
                  <a:pt x="185737" y="100012"/>
                </a:cubicBezTo>
                <a:cubicBezTo>
                  <a:pt x="239712" y="146843"/>
                  <a:pt x="293687" y="222249"/>
                  <a:pt x="323850" y="280987"/>
                </a:cubicBezTo>
                <a:cubicBezTo>
                  <a:pt x="354013" y="339725"/>
                  <a:pt x="363537" y="383381"/>
                  <a:pt x="366712" y="452437"/>
                </a:cubicBezTo>
                <a:cubicBezTo>
                  <a:pt x="369887" y="521493"/>
                  <a:pt x="358775" y="631031"/>
                  <a:pt x="342900" y="695325"/>
                </a:cubicBezTo>
                <a:cubicBezTo>
                  <a:pt x="327025" y="759619"/>
                  <a:pt x="306387" y="793750"/>
                  <a:pt x="271462" y="838200"/>
                </a:cubicBezTo>
                <a:cubicBezTo>
                  <a:pt x="236537" y="882650"/>
                  <a:pt x="165894" y="935831"/>
                  <a:pt x="133350" y="962025"/>
                </a:cubicBezTo>
                <a:cubicBezTo>
                  <a:pt x="100806" y="988219"/>
                  <a:pt x="94456" y="987425"/>
                  <a:pt x="76200" y="995362"/>
                </a:cubicBezTo>
                <a:cubicBezTo>
                  <a:pt x="57944" y="1003299"/>
                  <a:pt x="40878" y="1006474"/>
                  <a:pt x="23812" y="100965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E08F85-28E2-4866-8372-05B93A066AFE}"/>
              </a:ext>
            </a:extLst>
          </p:cNvPr>
          <p:cNvCxnSpPr>
            <a:stCxn id="13" idx="0"/>
            <a:endCxn id="12" idx="0"/>
          </p:cNvCxnSpPr>
          <p:nvPr/>
        </p:nvCxnSpPr>
        <p:spPr>
          <a:xfrm flipV="1">
            <a:off x="3357561" y="8872538"/>
            <a:ext cx="1304926" cy="28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FB9D329-549C-4C8D-BBC3-6187AE2F17D0}"/>
              </a:ext>
            </a:extLst>
          </p:cNvPr>
          <p:cNvCxnSpPr/>
          <p:nvPr/>
        </p:nvCxnSpPr>
        <p:spPr>
          <a:xfrm flipV="1">
            <a:off x="3348035" y="9882188"/>
            <a:ext cx="1323978" cy="28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ローチャート: 代替処理 20">
            <a:extLst>
              <a:ext uri="{FF2B5EF4-FFF2-40B4-BE49-F238E27FC236}">
                <a16:creationId xmlns:a16="http://schemas.microsoft.com/office/drawing/2014/main" id="{B7112433-CD0F-4787-9213-037A59D6A983}"/>
              </a:ext>
            </a:extLst>
          </p:cNvPr>
          <p:cNvSpPr/>
          <p:nvPr/>
        </p:nvSpPr>
        <p:spPr>
          <a:xfrm>
            <a:off x="3228975" y="6691313"/>
            <a:ext cx="1790700" cy="1076325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63FEB44-668B-490F-A39F-05D1939778B5}"/>
              </a:ext>
            </a:extLst>
          </p:cNvPr>
          <p:cNvCxnSpPr>
            <a:cxnSpLocks/>
          </p:cNvCxnSpPr>
          <p:nvPr/>
        </p:nvCxnSpPr>
        <p:spPr>
          <a:xfrm flipV="1">
            <a:off x="2481263" y="4724400"/>
            <a:ext cx="557212" cy="161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3916146-C845-4B79-ADFB-2F7EA84F64D2}"/>
              </a:ext>
            </a:extLst>
          </p:cNvPr>
          <p:cNvCxnSpPr>
            <a:cxnSpLocks/>
          </p:cNvCxnSpPr>
          <p:nvPr/>
        </p:nvCxnSpPr>
        <p:spPr>
          <a:xfrm>
            <a:off x="1690688" y="4562475"/>
            <a:ext cx="790575" cy="3238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FCB7DD9-AC81-460C-9947-20229147FC35}"/>
              </a:ext>
            </a:extLst>
          </p:cNvPr>
          <p:cNvCxnSpPr>
            <a:cxnSpLocks/>
          </p:cNvCxnSpPr>
          <p:nvPr/>
        </p:nvCxnSpPr>
        <p:spPr>
          <a:xfrm>
            <a:off x="1471613" y="4305300"/>
            <a:ext cx="219075" cy="257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1F69DB7-59A7-4A03-9711-39C13574BB63}"/>
              </a:ext>
            </a:extLst>
          </p:cNvPr>
          <p:cNvCxnSpPr>
            <a:cxnSpLocks/>
          </p:cNvCxnSpPr>
          <p:nvPr/>
        </p:nvCxnSpPr>
        <p:spPr>
          <a:xfrm flipV="1">
            <a:off x="1790702" y="3376613"/>
            <a:ext cx="433387" cy="78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2B12403-2129-451C-89C2-C8D6E009A8F0}"/>
              </a:ext>
            </a:extLst>
          </p:cNvPr>
          <p:cNvCxnSpPr>
            <a:cxnSpLocks/>
          </p:cNvCxnSpPr>
          <p:nvPr/>
        </p:nvCxnSpPr>
        <p:spPr>
          <a:xfrm flipV="1">
            <a:off x="1481138" y="4157663"/>
            <a:ext cx="319087" cy="147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CD825E1-3B42-4BCF-91D7-01359A37A6A4}"/>
              </a:ext>
            </a:extLst>
          </p:cNvPr>
          <p:cNvCxnSpPr>
            <a:cxnSpLocks/>
          </p:cNvCxnSpPr>
          <p:nvPr/>
        </p:nvCxnSpPr>
        <p:spPr>
          <a:xfrm>
            <a:off x="2219326" y="3381376"/>
            <a:ext cx="2238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A1FB396-38DF-4DEA-BD0D-4332E0672E7A}"/>
              </a:ext>
            </a:extLst>
          </p:cNvPr>
          <p:cNvCxnSpPr>
            <a:cxnSpLocks/>
          </p:cNvCxnSpPr>
          <p:nvPr/>
        </p:nvCxnSpPr>
        <p:spPr>
          <a:xfrm>
            <a:off x="2443162" y="3376613"/>
            <a:ext cx="547144" cy="1114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29190D3E-A492-45DF-81AE-7000CE6874A7}"/>
              </a:ext>
            </a:extLst>
          </p:cNvPr>
          <p:cNvSpPr/>
          <p:nvPr/>
        </p:nvSpPr>
        <p:spPr>
          <a:xfrm>
            <a:off x="3106643" y="2095500"/>
            <a:ext cx="817657" cy="2141220"/>
          </a:xfrm>
          <a:custGeom>
            <a:avLst/>
            <a:gdLst>
              <a:gd name="connsiteX0" fmla="*/ 817657 w 817657"/>
              <a:gd name="connsiteY0" fmla="*/ 0 h 2141220"/>
              <a:gd name="connsiteX1" fmla="*/ 550957 w 817657"/>
              <a:gd name="connsiteY1" fmla="*/ 83820 h 2141220"/>
              <a:gd name="connsiteX2" fmla="*/ 352837 w 817657"/>
              <a:gd name="connsiteY2" fmla="*/ 243840 h 2141220"/>
              <a:gd name="connsiteX3" fmla="*/ 223297 w 817657"/>
              <a:gd name="connsiteY3" fmla="*/ 396240 h 2141220"/>
              <a:gd name="connsiteX4" fmla="*/ 78517 w 817657"/>
              <a:gd name="connsiteY4" fmla="*/ 624840 h 2141220"/>
              <a:gd name="connsiteX5" fmla="*/ 2317 w 817657"/>
              <a:gd name="connsiteY5" fmla="*/ 922020 h 2141220"/>
              <a:gd name="connsiteX6" fmla="*/ 32797 w 817657"/>
              <a:gd name="connsiteY6" fmla="*/ 1303020 h 2141220"/>
              <a:gd name="connsiteX7" fmla="*/ 162337 w 817657"/>
              <a:gd name="connsiteY7" fmla="*/ 1691640 h 2141220"/>
              <a:gd name="connsiteX8" fmla="*/ 307117 w 817657"/>
              <a:gd name="connsiteY8" fmla="*/ 1851660 h 2141220"/>
              <a:gd name="connsiteX9" fmla="*/ 413797 w 817657"/>
              <a:gd name="connsiteY9" fmla="*/ 1943100 h 2141220"/>
              <a:gd name="connsiteX10" fmla="*/ 634777 w 817657"/>
              <a:gd name="connsiteY10" fmla="*/ 2080260 h 2141220"/>
              <a:gd name="connsiteX11" fmla="*/ 802417 w 817657"/>
              <a:gd name="connsiteY11" fmla="*/ 2141220 h 2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657" h="2141220">
                <a:moveTo>
                  <a:pt x="817657" y="0"/>
                </a:moveTo>
                <a:cubicBezTo>
                  <a:pt x="723042" y="21590"/>
                  <a:pt x="628427" y="43180"/>
                  <a:pt x="550957" y="83820"/>
                </a:cubicBezTo>
                <a:cubicBezTo>
                  <a:pt x="473487" y="124460"/>
                  <a:pt x="407447" y="191770"/>
                  <a:pt x="352837" y="243840"/>
                </a:cubicBezTo>
                <a:cubicBezTo>
                  <a:pt x="298227" y="295910"/>
                  <a:pt x="269017" y="332740"/>
                  <a:pt x="223297" y="396240"/>
                </a:cubicBezTo>
                <a:cubicBezTo>
                  <a:pt x="177577" y="459740"/>
                  <a:pt x="115347" y="537210"/>
                  <a:pt x="78517" y="624840"/>
                </a:cubicBezTo>
                <a:cubicBezTo>
                  <a:pt x="41687" y="712470"/>
                  <a:pt x="9937" y="808990"/>
                  <a:pt x="2317" y="922020"/>
                </a:cubicBezTo>
                <a:cubicBezTo>
                  <a:pt x="-5303" y="1035050"/>
                  <a:pt x="6127" y="1174750"/>
                  <a:pt x="32797" y="1303020"/>
                </a:cubicBezTo>
                <a:cubicBezTo>
                  <a:pt x="59467" y="1431290"/>
                  <a:pt x="116617" y="1600200"/>
                  <a:pt x="162337" y="1691640"/>
                </a:cubicBezTo>
                <a:cubicBezTo>
                  <a:pt x="208057" y="1783080"/>
                  <a:pt x="265207" y="1809750"/>
                  <a:pt x="307117" y="1851660"/>
                </a:cubicBezTo>
                <a:cubicBezTo>
                  <a:pt x="349027" y="1893570"/>
                  <a:pt x="359187" y="1905000"/>
                  <a:pt x="413797" y="1943100"/>
                </a:cubicBezTo>
                <a:cubicBezTo>
                  <a:pt x="468407" y="1981200"/>
                  <a:pt x="570007" y="2047240"/>
                  <a:pt x="634777" y="2080260"/>
                </a:cubicBezTo>
                <a:cubicBezTo>
                  <a:pt x="699547" y="2113280"/>
                  <a:pt x="750982" y="2127250"/>
                  <a:pt x="802417" y="214122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6C2D494C-6C0C-4B8D-8805-F108F978BEDE}"/>
              </a:ext>
            </a:extLst>
          </p:cNvPr>
          <p:cNvCxnSpPr>
            <a:stCxn id="37" idx="0"/>
            <a:endCxn id="37" idx="0"/>
          </p:cNvCxnSpPr>
          <p:nvPr/>
        </p:nvCxnSpPr>
        <p:spPr>
          <a:xfrm>
            <a:off x="39243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6D6182AB-42A2-40C6-9869-4851E3A18C85}"/>
              </a:ext>
            </a:extLst>
          </p:cNvPr>
          <p:cNvCxnSpPr>
            <a:cxnSpLocks/>
            <a:stCxn id="37" idx="0"/>
          </p:cNvCxnSpPr>
          <p:nvPr/>
        </p:nvCxnSpPr>
        <p:spPr>
          <a:xfrm>
            <a:off x="3924300" y="2095500"/>
            <a:ext cx="1105442" cy="1070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86041FC-1296-4506-9499-A6C75B0AC2D2}"/>
              </a:ext>
            </a:extLst>
          </p:cNvPr>
          <p:cNvCxnSpPr>
            <a:cxnSpLocks/>
          </p:cNvCxnSpPr>
          <p:nvPr/>
        </p:nvCxnSpPr>
        <p:spPr>
          <a:xfrm flipV="1">
            <a:off x="3899474" y="3166110"/>
            <a:ext cx="1120201" cy="10653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6B6C6C9-A813-4C5A-B934-C58901E918B3}"/>
              </a:ext>
            </a:extLst>
          </p:cNvPr>
          <p:cNvSpPr txBox="1"/>
          <p:nvPr/>
        </p:nvSpPr>
        <p:spPr>
          <a:xfrm>
            <a:off x="2307570" y="1147151"/>
            <a:ext cx="232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1</a:t>
            </a:r>
            <a:r>
              <a:rPr kumimoji="1" lang="ja-JP" altLang="en-US" sz="2000" dirty="0"/>
              <a:t>区 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4.9 km) No. 1</a:t>
            </a:r>
            <a:endParaRPr kumimoji="1" lang="ja-JP" altLang="en-US" sz="2000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832A7119-E498-46F9-B897-F268F8F9F575}"/>
              </a:ext>
            </a:extLst>
          </p:cNvPr>
          <p:cNvSpPr/>
          <p:nvPr/>
        </p:nvSpPr>
        <p:spPr>
          <a:xfrm>
            <a:off x="2682029" y="8177964"/>
            <a:ext cx="2824461" cy="2218286"/>
          </a:xfrm>
          <a:custGeom>
            <a:avLst/>
            <a:gdLst>
              <a:gd name="connsiteX0" fmla="*/ 1331171 w 2824461"/>
              <a:gd name="connsiteY0" fmla="*/ 836 h 2218286"/>
              <a:gd name="connsiteX1" fmla="*/ 1953471 w 2824461"/>
              <a:gd name="connsiteY1" fmla="*/ 57986 h 2218286"/>
              <a:gd name="connsiteX2" fmla="*/ 2518621 w 2824461"/>
              <a:gd name="connsiteY2" fmla="*/ 318336 h 2218286"/>
              <a:gd name="connsiteX3" fmla="*/ 2759921 w 2824461"/>
              <a:gd name="connsiteY3" fmla="*/ 877136 h 2218286"/>
              <a:gd name="connsiteX4" fmla="*/ 2810721 w 2824461"/>
              <a:gd name="connsiteY4" fmla="*/ 1359736 h 2218286"/>
              <a:gd name="connsiteX5" fmla="*/ 2550371 w 2824461"/>
              <a:gd name="connsiteY5" fmla="*/ 1842336 h 2218286"/>
              <a:gd name="connsiteX6" fmla="*/ 2112221 w 2824461"/>
              <a:gd name="connsiteY6" fmla="*/ 2121736 h 2218286"/>
              <a:gd name="connsiteX7" fmla="*/ 1439121 w 2824461"/>
              <a:gd name="connsiteY7" fmla="*/ 2204286 h 2218286"/>
              <a:gd name="connsiteX8" fmla="*/ 721571 w 2824461"/>
              <a:gd name="connsiteY8" fmla="*/ 2197936 h 2218286"/>
              <a:gd name="connsiteX9" fmla="*/ 258021 w 2824461"/>
              <a:gd name="connsiteY9" fmla="*/ 2007436 h 2218286"/>
              <a:gd name="connsiteX10" fmla="*/ 67521 w 2824461"/>
              <a:gd name="connsiteY10" fmla="*/ 1689936 h 2218286"/>
              <a:gd name="connsiteX11" fmla="*/ 4021 w 2824461"/>
              <a:gd name="connsiteY11" fmla="*/ 1258136 h 2218286"/>
              <a:gd name="connsiteX12" fmla="*/ 35771 w 2824461"/>
              <a:gd name="connsiteY12" fmla="*/ 794586 h 2218286"/>
              <a:gd name="connsiteX13" fmla="*/ 270721 w 2824461"/>
              <a:gd name="connsiteY13" fmla="*/ 400886 h 2218286"/>
              <a:gd name="connsiteX14" fmla="*/ 785071 w 2824461"/>
              <a:gd name="connsiteY14" fmla="*/ 70686 h 2218286"/>
              <a:gd name="connsiteX15" fmla="*/ 1000971 w 2824461"/>
              <a:gd name="connsiteY15" fmla="*/ 26236 h 2218286"/>
              <a:gd name="connsiteX16" fmla="*/ 1331171 w 2824461"/>
              <a:gd name="connsiteY16" fmla="*/ 836 h 22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4461" h="2218286">
                <a:moveTo>
                  <a:pt x="1331171" y="836"/>
                </a:moveTo>
                <a:cubicBezTo>
                  <a:pt x="1489921" y="6128"/>
                  <a:pt x="1755563" y="5069"/>
                  <a:pt x="1953471" y="57986"/>
                </a:cubicBezTo>
                <a:cubicBezTo>
                  <a:pt x="2151379" y="110903"/>
                  <a:pt x="2384213" y="181811"/>
                  <a:pt x="2518621" y="318336"/>
                </a:cubicBezTo>
                <a:cubicBezTo>
                  <a:pt x="2653029" y="454861"/>
                  <a:pt x="2711238" y="703569"/>
                  <a:pt x="2759921" y="877136"/>
                </a:cubicBezTo>
                <a:cubicBezTo>
                  <a:pt x="2808604" y="1050703"/>
                  <a:pt x="2845646" y="1198869"/>
                  <a:pt x="2810721" y="1359736"/>
                </a:cubicBezTo>
                <a:cubicBezTo>
                  <a:pt x="2775796" y="1520603"/>
                  <a:pt x="2666788" y="1715336"/>
                  <a:pt x="2550371" y="1842336"/>
                </a:cubicBezTo>
                <a:cubicBezTo>
                  <a:pt x="2433954" y="1969336"/>
                  <a:pt x="2297429" y="2061411"/>
                  <a:pt x="2112221" y="2121736"/>
                </a:cubicBezTo>
                <a:cubicBezTo>
                  <a:pt x="1927013" y="2182061"/>
                  <a:pt x="1670896" y="2191586"/>
                  <a:pt x="1439121" y="2204286"/>
                </a:cubicBezTo>
                <a:cubicBezTo>
                  <a:pt x="1207346" y="2216986"/>
                  <a:pt x="918421" y="2230744"/>
                  <a:pt x="721571" y="2197936"/>
                </a:cubicBezTo>
                <a:cubicBezTo>
                  <a:pt x="524721" y="2165128"/>
                  <a:pt x="367029" y="2092103"/>
                  <a:pt x="258021" y="2007436"/>
                </a:cubicBezTo>
                <a:cubicBezTo>
                  <a:pt x="149013" y="1922769"/>
                  <a:pt x="109854" y="1814819"/>
                  <a:pt x="67521" y="1689936"/>
                </a:cubicBezTo>
                <a:cubicBezTo>
                  <a:pt x="25188" y="1565053"/>
                  <a:pt x="9313" y="1407361"/>
                  <a:pt x="4021" y="1258136"/>
                </a:cubicBezTo>
                <a:cubicBezTo>
                  <a:pt x="-1271" y="1108911"/>
                  <a:pt x="-8679" y="937461"/>
                  <a:pt x="35771" y="794586"/>
                </a:cubicBezTo>
                <a:cubicBezTo>
                  <a:pt x="80221" y="651711"/>
                  <a:pt x="145838" y="521536"/>
                  <a:pt x="270721" y="400886"/>
                </a:cubicBezTo>
                <a:cubicBezTo>
                  <a:pt x="395604" y="280236"/>
                  <a:pt x="663363" y="133128"/>
                  <a:pt x="785071" y="70686"/>
                </a:cubicBezTo>
                <a:cubicBezTo>
                  <a:pt x="906779" y="8244"/>
                  <a:pt x="912071" y="35761"/>
                  <a:pt x="1000971" y="26236"/>
                </a:cubicBezTo>
                <a:cubicBezTo>
                  <a:pt x="1089871" y="16711"/>
                  <a:pt x="1172421" y="-4456"/>
                  <a:pt x="1331171" y="83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78BDE111-69FD-4F3A-B9D1-CDC8DC533061}"/>
              </a:ext>
            </a:extLst>
          </p:cNvPr>
          <p:cNvSpPr/>
          <p:nvPr/>
        </p:nvSpPr>
        <p:spPr>
          <a:xfrm>
            <a:off x="4652961" y="8872538"/>
            <a:ext cx="367255" cy="1009650"/>
          </a:xfrm>
          <a:custGeom>
            <a:avLst/>
            <a:gdLst>
              <a:gd name="connsiteX0" fmla="*/ 0 w 367255"/>
              <a:gd name="connsiteY0" fmla="*/ 0 h 1009650"/>
              <a:gd name="connsiteX1" fmla="*/ 185737 w 367255"/>
              <a:gd name="connsiteY1" fmla="*/ 100012 h 1009650"/>
              <a:gd name="connsiteX2" fmla="*/ 323850 w 367255"/>
              <a:gd name="connsiteY2" fmla="*/ 280987 h 1009650"/>
              <a:gd name="connsiteX3" fmla="*/ 366712 w 367255"/>
              <a:gd name="connsiteY3" fmla="*/ 452437 h 1009650"/>
              <a:gd name="connsiteX4" fmla="*/ 342900 w 367255"/>
              <a:gd name="connsiteY4" fmla="*/ 695325 h 1009650"/>
              <a:gd name="connsiteX5" fmla="*/ 271462 w 367255"/>
              <a:gd name="connsiteY5" fmla="*/ 838200 h 1009650"/>
              <a:gd name="connsiteX6" fmla="*/ 133350 w 367255"/>
              <a:gd name="connsiteY6" fmla="*/ 962025 h 1009650"/>
              <a:gd name="connsiteX7" fmla="*/ 76200 w 367255"/>
              <a:gd name="connsiteY7" fmla="*/ 995362 h 1009650"/>
              <a:gd name="connsiteX8" fmla="*/ 23812 w 367255"/>
              <a:gd name="connsiteY8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55" h="1009650">
                <a:moveTo>
                  <a:pt x="0" y="0"/>
                </a:moveTo>
                <a:cubicBezTo>
                  <a:pt x="65881" y="26590"/>
                  <a:pt x="131762" y="53181"/>
                  <a:pt x="185737" y="100012"/>
                </a:cubicBezTo>
                <a:cubicBezTo>
                  <a:pt x="239712" y="146843"/>
                  <a:pt x="293687" y="222249"/>
                  <a:pt x="323850" y="280987"/>
                </a:cubicBezTo>
                <a:cubicBezTo>
                  <a:pt x="354013" y="339725"/>
                  <a:pt x="363537" y="383381"/>
                  <a:pt x="366712" y="452437"/>
                </a:cubicBezTo>
                <a:cubicBezTo>
                  <a:pt x="369887" y="521493"/>
                  <a:pt x="358775" y="631031"/>
                  <a:pt x="342900" y="695325"/>
                </a:cubicBezTo>
                <a:cubicBezTo>
                  <a:pt x="327025" y="759619"/>
                  <a:pt x="306387" y="793750"/>
                  <a:pt x="271462" y="838200"/>
                </a:cubicBezTo>
                <a:cubicBezTo>
                  <a:pt x="236537" y="882650"/>
                  <a:pt x="165894" y="935831"/>
                  <a:pt x="133350" y="962025"/>
                </a:cubicBezTo>
                <a:cubicBezTo>
                  <a:pt x="100806" y="988219"/>
                  <a:pt x="94456" y="987425"/>
                  <a:pt x="76200" y="995362"/>
                </a:cubicBezTo>
                <a:cubicBezTo>
                  <a:pt x="57944" y="1003299"/>
                  <a:pt x="40878" y="1006474"/>
                  <a:pt x="23812" y="100965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C0ED1468-A1A9-4FC5-AD6B-D8D7D75C362B}"/>
              </a:ext>
            </a:extLst>
          </p:cNvPr>
          <p:cNvSpPr/>
          <p:nvPr/>
        </p:nvSpPr>
        <p:spPr>
          <a:xfrm flipH="1">
            <a:off x="3004595" y="8901112"/>
            <a:ext cx="367255" cy="1009650"/>
          </a:xfrm>
          <a:custGeom>
            <a:avLst/>
            <a:gdLst>
              <a:gd name="connsiteX0" fmla="*/ 0 w 367255"/>
              <a:gd name="connsiteY0" fmla="*/ 0 h 1009650"/>
              <a:gd name="connsiteX1" fmla="*/ 185737 w 367255"/>
              <a:gd name="connsiteY1" fmla="*/ 100012 h 1009650"/>
              <a:gd name="connsiteX2" fmla="*/ 323850 w 367255"/>
              <a:gd name="connsiteY2" fmla="*/ 280987 h 1009650"/>
              <a:gd name="connsiteX3" fmla="*/ 366712 w 367255"/>
              <a:gd name="connsiteY3" fmla="*/ 452437 h 1009650"/>
              <a:gd name="connsiteX4" fmla="*/ 342900 w 367255"/>
              <a:gd name="connsiteY4" fmla="*/ 695325 h 1009650"/>
              <a:gd name="connsiteX5" fmla="*/ 271462 w 367255"/>
              <a:gd name="connsiteY5" fmla="*/ 838200 h 1009650"/>
              <a:gd name="connsiteX6" fmla="*/ 133350 w 367255"/>
              <a:gd name="connsiteY6" fmla="*/ 962025 h 1009650"/>
              <a:gd name="connsiteX7" fmla="*/ 76200 w 367255"/>
              <a:gd name="connsiteY7" fmla="*/ 995362 h 1009650"/>
              <a:gd name="connsiteX8" fmla="*/ 23812 w 367255"/>
              <a:gd name="connsiteY8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55" h="1009650">
                <a:moveTo>
                  <a:pt x="0" y="0"/>
                </a:moveTo>
                <a:cubicBezTo>
                  <a:pt x="65881" y="26590"/>
                  <a:pt x="131762" y="53181"/>
                  <a:pt x="185737" y="100012"/>
                </a:cubicBezTo>
                <a:cubicBezTo>
                  <a:pt x="239712" y="146843"/>
                  <a:pt x="293687" y="222249"/>
                  <a:pt x="323850" y="280987"/>
                </a:cubicBezTo>
                <a:cubicBezTo>
                  <a:pt x="354013" y="339725"/>
                  <a:pt x="363537" y="383381"/>
                  <a:pt x="366712" y="452437"/>
                </a:cubicBezTo>
                <a:cubicBezTo>
                  <a:pt x="369887" y="521493"/>
                  <a:pt x="358775" y="631031"/>
                  <a:pt x="342900" y="695325"/>
                </a:cubicBezTo>
                <a:cubicBezTo>
                  <a:pt x="327025" y="759619"/>
                  <a:pt x="306387" y="793750"/>
                  <a:pt x="271462" y="838200"/>
                </a:cubicBezTo>
                <a:cubicBezTo>
                  <a:pt x="236537" y="882650"/>
                  <a:pt x="165894" y="935831"/>
                  <a:pt x="133350" y="962025"/>
                </a:cubicBezTo>
                <a:cubicBezTo>
                  <a:pt x="100806" y="988219"/>
                  <a:pt x="94456" y="987425"/>
                  <a:pt x="76200" y="995362"/>
                </a:cubicBezTo>
                <a:cubicBezTo>
                  <a:pt x="57944" y="1003299"/>
                  <a:pt x="40878" y="1006474"/>
                  <a:pt x="23812" y="100965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E08F85-28E2-4866-8372-05B93A066AFE}"/>
              </a:ext>
            </a:extLst>
          </p:cNvPr>
          <p:cNvCxnSpPr>
            <a:stCxn id="13" idx="0"/>
            <a:endCxn id="12" idx="0"/>
          </p:cNvCxnSpPr>
          <p:nvPr/>
        </p:nvCxnSpPr>
        <p:spPr>
          <a:xfrm flipV="1">
            <a:off x="3371850" y="8872538"/>
            <a:ext cx="1281111" cy="28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FB9D329-549C-4C8D-BBC3-6187AE2F17D0}"/>
              </a:ext>
            </a:extLst>
          </p:cNvPr>
          <p:cNvCxnSpPr/>
          <p:nvPr/>
        </p:nvCxnSpPr>
        <p:spPr>
          <a:xfrm flipV="1">
            <a:off x="3348035" y="9882188"/>
            <a:ext cx="1323978" cy="28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ローチャート: 代替処理 20">
            <a:extLst>
              <a:ext uri="{FF2B5EF4-FFF2-40B4-BE49-F238E27FC236}">
                <a16:creationId xmlns:a16="http://schemas.microsoft.com/office/drawing/2014/main" id="{B7112433-CD0F-4787-9213-037A59D6A983}"/>
              </a:ext>
            </a:extLst>
          </p:cNvPr>
          <p:cNvSpPr/>
          <p:nvPr/>
        </p:nvSpPr>
        <p:spPr>
          <a:xfrm>
            <a:off x="3228975" y="6691313"/>
            <a:ext cx="1790700" cy="1076325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63FEB44-668B-490F-A39F-05D1939778B5}"/>
              </a:ext>
            </a:extLst>
          </p:cNvPr>
          <p:cNvCxnSpPr>
            <a:cxnSpLocks/>
          </p:cNvCxnSpPr>
          <p:nvPr/>
        </p:nvCxnSpPr>
        <p:spPr>
          <a:xfrm flipV="1">
            <a:off x="2481263" y="4724400"/>
            <a:ext cx="557212" cy="161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3916146-C845-4B79-ADFB-2F7EA84F64D2}"/>
              </a:ext>
            </a:extLst>
          </p:cNvPr>
          <p:cNvCxnSpPr>
            <a:cxnSpLocks/>
          </p:cNvCxnSpPr>
          <p:nvPr/>
        </p:nvCxnSpPr>
        <p:spPr>
          <a:xfrm>
            <a:off x="1690688" y="4562475"/>
            <a:ext cx="790575" cy="3238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FCB7DD9-AC81-460C-9947-20229147FC35}"/>
              </a:ext>
            </a:extLst>
          </p:cNvPr>
          <p:cNvCxnSpPr>
            <a:cxnSpLocks/>
          </p:cNvCxnSpPr>
          <p:nvPr/>
        </p:nvCxnSpPr>
        <p:spPr>
          <a:xfrm>
            <a:off x="1471613" y="4305300"/>
            <a:ext cx="219075" cy="257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1F69DB7-59A7-4A03-9711-39C13574BB63}"/>
              </a:ext>
            </a:extLst>
          </p:cNvPr>
          <p:cNvCxnSpPr>
            <a:cxnSpLocks/>
          </p:cNvCxnSpPr>
          <p:nvPr/>
        </p:nvCxnSpPr>
        <p:spPr>
          <a:xfrm flipV="1">
            <a:off x="1790702" y="3376613"/>
            <a:ext cx="433387" cy="78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2B12403-2129-451C-89C2-C8D6E009A8F0}"/>
              </a:ext>
            </a:extLst>
          </p:cNvPr>
          <p:cNvCxnSpPr>
            <a:cxnSpLocks/>
          </p:cNvCxnSpPr>
          <p:nvPr/>
        </p:nvCxnSpPr>
        <p:spPr>
          <a:xfrm flipV="1">
            <a:off x="1481138" y="4157663"/>
            <a:ext cx="319087" cy="147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CD825E1-3B42-4BCF-91D7-01359A37A6A4}"/>
              </a:ext>
            </a:extLst>
          </p:cNvPr>
          <p:cNvCxnSpPr>
            <a:cxnSpLocks/>
          </p:cNvCxnSpPr>
          <p:nvPr/>
        </p:nvCxnSpPr>
        <p:spPr>
          <a:xfrm>
            <a:off x="2219326" y="3381376"/>
            <a:ext cx="2238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A1FB396-38DF-4DEA-BD0D-4332E0672E7A}"/>
              </a:ext>
            </a:extLst>
          </p:cNvPr>
          <p:cNvCxnSpPr>
            <a:cxnSpLocks/>
          </p:cNvCxnSpPr>
          <p:nvPr/>
        </p:nvCxnSpPr>
        <p:spPr>
          <a:xfrm>
            <a:off x="2443162" y="3376613"/>
            <a:ext cx="547144" cy="1114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29190D3E-A492-45DF-81AE-7000CE6874A7}"/>
              </a:ext>
            </a:extLst>
          </p:cNvPr>
          <p:cNvSpPr/>
          <p:nvPr/>
        </p:nvSpPr>
        <p:spPr>
          <a:xfrm>
            <a:off x="3106643" y="2095500"/>
            <a:ext cx="817657" cy="2141220"/>
          </a:xfrm>
          <a:custGeom>
            <a:avLst/>
            <a:gdLst>
              <a:gd name="connsiteX0" fmla="*/ 817657 w 817657"/>
              <a:gd name="connsiteY0" fmla="*/ 0 h 2141220"/>
              <a:gd name="connsiteX1" fmla="*/ 550957 w 817657"/>
              <a:gd name="connsiteY1" fmla="*/ 83820 h 2141220"/>
              <a:gd name="connsiteX2" fmla="*/ 352837 w 817657"/>
              <a:gd name="connsiteY2" fmla="*/ 243840 h 2141220"/>
              <a:gd name="connsiteX3" fmla="*/ 223297 w 817657"/>
              <a:gd name="connsiteY3" fmla="*/ 396240 h 2141220"/>
              <a:gd name="connsiteX4" fmla="*/ 78517 w 817657"/>
              <a:gd name="connsiteY4" fmla="*/ 624840 h 2141220"/>
              <a:gd name="connsiteX5" fmla="*/ 2317 w 817657"/>
              <a:gd name="connsiteY5" fmla="*/ 922020 h 2141220"/>
              <a:gd name="connsiteX6" fmla="*/ 32797 w 817657"/>
              <a:gd name="connsiteY6" fmla="*/ 1303020 h 2141220"/>
              <a:gd name="connsiteX7" fmla="*/ 162337 w 817657"/>
              <a:gd name="connsiteY7" fmla="*/ 1691640 h 2141220"/>
              <a:gd name="connsiteX8" fmla="*/ 307117 w 817657"/>
              <a:gd name="connsiteY8" fmla="*/ 1851660 h 2141220"/>
              <a:gd name="connsiteX9" fmla="*/ 413797 w 817657"/>
              <a:gd name="connsiteY9" fmla="*/ 1943100 h 2141220"/>
              <a:gd name="connsiteX10" fmla="*/ 634777 w 817657"/>
              <a:gd name="connsiteY10" fmla="*/ 2080260 h 2141220"/>
              <a:gd name="connsiteX11" fmla="*/ 802417 w 817657"/>
              <a:gd name="connsiteY11" fmla="*/ 2141220 h 2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657" h="2141220">
                <a:moveTo>
                  <a:pt x="817657" y="0"/>
                </a:moveTo>
                <a:cubicBezTo>
                  <a:pt x="723042" y="21590"/>
                  <a:pt x="628427" y="43180"/>
                  <a:pt x="550957" y="83820"/>
                </a:cubicBezTo>
                <a:cubicBezTo>
                  <a:pt x="473487" y="124460"/>
                  <a:pt x="407447" y="191770"/>
                  <a:pt x="352837" y="243840"/>
                </a:cubicBezTo>
                <a:cubicBezTo>
                  <a:pt x="298227" y="295910"/>
                  <a:pt x="269017" y="332740"/>
                  <a:pt x="223297" y="396240"/>
                </a:cubicBezTo>
                <a:cubicBezTo>
                  <a:pt x="177577" y="459740"/>
                  <a:pt x="115347" y="537210"/>
                  <a:pt x="78517" y="624840"/>
                </a:cubicBezTo>
                <a:cubicBezTo>
                  <a:pt x="41687" y="712470"/>
                  <a:pt x="9937" y="808990"/>
                  <a:pt x="2317" y="922020"/>
                </a:cubicBezTo>
                <a:cubicBezTo>
                  <a:pt x="-5303" y="1035050"/>
                  <a:pt x="6127" y="1174750"/>
                  <a:pt x="32797" y="1303020"/>
                </a:cubicBezTo>
                <a:cubicBezTo>
                  <a:pt x="59467" y="1431290"/>
                  <a:pt x="116617" y="1600200"/>
                  <a:pt x="162337" y="1691640"/>
                </a:cubicBezTo>
                <a:cubicBezTo>
                  <a:pt x="208057" y="1783080"/>
                  <a:pt x="265207" y="1809750"/>
                  <a:pt x="307117" y="1851660"/>
                </a:cubicBezTo>
                <a:cubicBezTo>
                  <a:pt x="349027" y="1893570"/>
                  <a:pt x="359187" y="1905000"/>
                  <a:pt x="413797" y="1943100"/>
                </a:cubicBezTo>
                <a:cubicBezTo>
                  <a:pt x="468407" y="1981200"/>
                  <a:pt x="570007" y="2047240"/>
                  <a:pt x="634777" y="2080260"/>
                </a:cubicBezTo>
                <a:cubicBezTo>
                  <a:pt x="699547" y="2113280"/>
                  <a:pt x="750982" y="2127250"/>
                  <a:pt x="802417" y="214122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6C2D494C-6C0C-4B8D-8805-F108F978BEDE}"/>
              </a:ext>
            </a:extLst>
          </p:cNvPr>
          <p:cNvCxnSpPr>
            <a:stCxn id="37" idx="0"/>
            <a:endCxn id="37" idx="0"/>
          </p:cNvCxnSpPr>
          <p:nvPr/>
        </p:nvCxnSpPr>
        <p:spPr>
          <a:xfrm>
            <a:off x="39243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6D6182AB-42A2-40C6-9869-4851E3A18C85}"/>
              </a:ext>
            </a:extLst>
          </p:cNvPr>
          <p:cNvCxnSpPr>
            <a:cxnSpLocks/>
            <a:stCxn id="37" idx="0"/>
          </p:cNvCxnSpPr>
          <p:nvPr/>
        </p:nvCxnSpPr>
        <p:spPr>
          <a:xfrm>
            <a:off x="3924300" y="2095500"/>
            <a:ext cx="1105442" cy="1070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86041FC-1296-4506-9499-A6C75B0AC2D2}"/>
              </a:ext>
            </a:extLst>
          </p:cNvPr>
          <p:cNvCxnSpPr>
            <a:cxnSpLocks/>
          </p:cNvCxnSpPr>
          <p:nvPr/>
        </p:nvCxnSpPr>
        <p:spPr>
          <a:xfrm flipV="1">
            <a:off x="3899474" y="3166110"/>
            <a:ext cx="1120201" cy="10653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A6D43AF8-4878-409E-8881-99F828CA8E18}"/>
              </a:ext>
            </a:extLst>
          </p:cNvPr>
          <p:cNvSpPr/>
          <p:nvPr/>
        </p:nvSpPr>
        <p:spPr>
          <a:xfrm>
            <a:off x="1844040" y="4594860"/>
            <a:ext cx="1958340" cy="762000"/>
          </a:xfrm>
          <a:custGeom>
            <a:avLst/>
            <a:gdLst>
              <a:gd name="connsiteX0" fmla="*/ 0 w 1958340"/>
              <a:gd name="connsiteY0" fmla="*/ 762000 h 762000"/>
              <a:gd name="connsiteX1" fmla="*/ 563880 w 1958340"/>
              <a:gd name="connsiteY1" fmla="*/ 449580 h 762000"/>
              <a:gd name="connsiteX2" fmla="*/ 1104900 w 1958340"/>
              <a:gd name="connsiteY2" fmla="*/ 289560 h 762000"/>
              <a:gd name="connsiteX3" fmla="*/ 1958340 w 195834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340" h="762000">
                <a:moveTo>
                  <a:pt x="0" y="762000"/>
                </a:moveTo>
                <a:cubicBezTo>
                  <a:pt x="189865" y="645160"/>
                  <a:pt x="379730" y="528320"/>
                  <a:pt x="563880" y="449580"/>
                </a:cubicBezTo>
                <a:cubicBezTo>
                  <a:pt x="748030" y="370840"/>
                  <a:pt x="872490" y="364490"/>
                  <a:pt x="1104900" y="289560"/>
                </a:cubicBezTo>
                <a:cubicBezTo>
                  <a:pt x="1337310" y="214630"/>
                  <a:pt x="1647825" y="107315"/>
                  <a:pt x="195834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AA72E0C-DB61-4F3E-941D-2D7D1073CB39}"/>
              </a:ext>
            </a:extLst>
          </p:cNvPr>
          <p:cNvSpPr/>
          <p:nvPr/>
        </p:nvSpPr>
        <p:spPr>
          <a:xfrm>
            <a:off x="1996440" y="4747260"/>
            <a:ext cx="1958340" cy="762000"/>
          </a:xfrm>
          <a:custGeom>
            <a:avLst/>
            <a:gdLst>
              <a:gd name="connsiteX0" fmla="*/ 0 w 1958340"/>
              <a:gd name="connsiteY0" fmla="*/ 762000 h 762000"/>
              <a:gd name="connsiteX1" fmla="*/ 563880 w 1958340"/>
              <a:gd name="connsiteY1" fmla="*/ 449580 h 762000"/>
              <a:gd name="connsiteX2" fmla="*/ 1104900 w 1958340"/>
              <a:gd name="connsiteY2" fmla="*/ 289560 h 762000"/>
              <a:gd name="connsiteX3" fmla="*/ 1958340 w 195834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340" h="762000">
                <a:moveTo>
                  <a:pt x="0" y="762000"/>
                </a:moveTo>
                <a:cubicBezTo>
                  <a:pt x="189865" y="645160"/>
                  <a:pt x="379730" y="528320"/>
                  <a:pt x="563880" y="449580"/>
                </a:cubicBezTo>
                <a:cubicBezTo>
                  <a:pt x="748030" y="370840"/>
                  <a:pt x="872490" y="364490"/>
                  <a:pt x="1104900" y="289560"/>
                </a:cubicBezTo>
                <a:cubicBezTo>
                  <a:pt x="1337310" y="214630"/>
                  <a:pt x="1647825" y="107315"/>
                  <a:pt x="195834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676077-3746-46F8-B55A-42B6DCF26775}"/>
              </a:ext>
            </a:extLst>
          </p:cNvPr>
          <p:cNvSpPr txBox="1"/>
          <p:nvPr/>
        </p:nvSpPr>
        <p:spPr>
          <a:xfrm>
            <a:off x="1284991" y="3636333"/>
            <a:ext cx="89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駐車場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409F833-1204-4917-8EDB-11BA4D13303E}"/>
              </a:ext>
            </a:extLst>
          </p:cNvPr>
          <p:cNvSpPr txBox="1"/>
          <p:nvPr/>
        </p:nvSpPr>
        <p:spPr>
          <a:xfrm>
            <a:off x="3640958" y="3010569"/>
            <a:ext cx="89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野球場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C3ADCBD-E187-4B6F-9073-8EA0ECD3EDFC}"/>
              </a:ext>
            </a:extLst>
          </p:cNvPr>
          <p:cNvSpPr txBox="1"/>
          <p:nvPr/>
        </p:nvSpPr>
        <p:spPr>
          <a:xfrm>
            <a:off x="3590184" y="7075586"/>
            <a:ext cx="1115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多目的広場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9636899-D1FB-4482-9D6E-5C7CCB06442B}"/>
              </a:ext>
            </a:extLst>
          </p:cNvPr>
          <p:cNvSpPr txBox="1"/>
          <p:nvPr/>
        </p:nvSpPr>
        <p:spPr>
          <a:xfrm>
            <a:off x="3503348" y="9446583"/>
            <a:ext cx="1158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陸上競技場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126AED6-4C77-4D55-A7C1-75F1286C7E92}"/>
              </a:ext>
            </a:extLst>
          </p:cNvPr>
          <p:cNvSpPr/>
          <p:nvPr/>
        </p:nvSpPr>
        <p:spPr>
          <a:xfrm>
            <a:off x="2530537" y="8601075"/>
            <a:ext cx="179326" cy="881063"/>
          </a:xfrm>
          <a:custGeom>
            <a:avLst/>
            <a:gdLst>
              <a:gd name="connsiteX0" fmla="*/ 179326 w 179326"/>
              <a:gd name="connsiteY0" fmla="*/ 0 h 881063"/>
              <a:gd name="connsiteX1" fmla="*/ 60263 w 179326"/>
              <a:gd name="connsiteY1" fmla="*/ 238125 h 881063"/>
              <a:gd name="connsiteX2" fmla="*/ 3113 w 179326"/>
              <a:gd name="connsiteY2" fmla="*/ 538163 h 881063"/>
              <a:gd name="connsiteX3" fmla="*/ 12638 w 179326"/>
              <a:gd name="connsiteY3" fmla="*/ 881063 h 88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326" h="881063">
                <a:moveTo>
                  <a:pt x="179326" y="0"/>
                </a:moveTo>
                <a:cubicBezTo>
                  <a:pt x="134479" y="74215"/>
                  <a:pt x="89632" y="148431"/>
                  <a:pt x="60263" y="238125"/>
                </a:cubicBezTo>
                <a:cubicBezTo>
                  <a:pt x="30894" y="327819"/>
                  <a:pt x="11050" y="431007"/>
                  <a:pt x="3113" y="538163"/>
                </a:cubicBezTo>
                <a:cubicBezTo>
                  <a:pt x="-4824" y="645319"/>
                  <a:pt x="3907" y="763191"/>
                  <a:pt x="12638" y="881063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A26190BC-E7FF-4CD7-A98D-403552B76CEC}"/>
              </a:ext>
            </a:extLst>
          </p:cNvPr>
          <p:cNvSpPr/>
          <p:nvPr/>
        </p:nvSpPr>
        <p:spPr>
          <a:xfrm>
            <a:off x="2533650" y="9477375"/>
            <a:ext cx="1195388" cy="1009650"/>
          </a:xfrm>
          <a:custGeom>
            <a:avLst/>
            <a:gdLst>
              <a:gd name="connsiteX0" fmla="*/ 0 w 1195388"/>
              <a:gd name="connsiteY0" fmla="*/ 0 h 1009650"/>
              <a:gd name="connsiteX1" fmla="*/ 47625 w 1195388"/>
              <a:gd name="connsiteY1" fmla="*/ 285750 h 1009650"/>
              <a:gd name="connsiteX2" fmla="*/ 214313 w 1195388"/>
              <a:gd name="connsiteY2" fmla="*/ 738188 h 1009650"/>
              <a:gd name="connsiteX3" fmla="*/ 681038 w 1195388"/>
              <a:gd name="connsiteY3" fmla="*/ 957263 h 1009650"/>
              <a:gd name="connsiteX4" fmla="*/ 1195388 w 1195388"/>
              <a:gd name="connsiteY4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388" h="1009650">
                <a:moveTo>
                  <a:pt x="0" y="0"/>
                </a:moveTo>
                <a:cubicBezTo>
                  <a:pt x="5953" y="81359"/>
                  <a:pt x="11906" y="162719"/>
                  <a:pt x="47625" y="285750"/>
                </a:cubicBezTo>
                <a:cubicBezTo>
                  <a:pt x="83344" y="408781"/>
                  <a:pt x="108744" y="626269"/>
                  <a:pt x="214313" y="738188"/>
                </a:cubicBezTo>
                <a:cubicBezTo>
                  <a:pt x="319882" y="850107"/>
                  <a:pt x="517525" y="912019"/>
                  <a:pt x="681038" y="957263"/>
                </a:cubicBezTo>
                <a:cubicBezTo>
                  <a:pt x="844551" y="1002507"/>
                  <a:pt x="1019969" y="1006078"/>
                  <a:pt x="1195388" y="100965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4605EB4-9A6F-4E9F-B313-319B5DC9E59B}"/>
              </a:ext>
            </a:extLst>
          </p:cNvPr>
          <p:cNvSpPr/>
          <p:nvPr/>
        </p:nvSpPr>
        <p:spPr>
          <a:xfrm>
            <a:off x="3724276" y="10167938"/>
            <a:ext cx="1676400" cy="335909"/>
          </a:xfrm>
          <a:custGeom>
            <a:avLst/>
            <a:gdLst>
              <a:gd name="connsiteX0" fmla="*/ 0 w 1676400"/>
              <a:gd name="connsiteY0" fmla="*/ 319087 h 335909"/>
              <a:gd name="connsiteX1" fmla="*/ 928687 w 1676400"/>
              <a:gd name="connsiteY1" fmla="*/ 300037 h 335909"/>
              <a:gd name="connsiteX2" fmla="*/ 1676400 w 1676400"/>
              <a:gd name="connsiteY2" fmla="*/ 0 h 33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335909">
                <a:moveTo>
                  <a:pt x="0" y="319087"/>
                </a:moveTo>
                <a:cubicBezTo>
                  <a:pt x="324643" y="336152"/>
                  <a:pt x="649287" y="353218"/>
                  <a:pt x="928687" y="300037"/>
                </a:cubicBezTo>
                <a:cubicBezTo>
                  <a:pt x="1208087" y="246856"/>
                  <a:pt x="1442243" y="123428"/>
                  <a:pt x="167640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B7A443B-97F6-4DAD-A3AB-23F4C2927709}"/>
              </a:ext>
            </a:extLst>
          </p:cNvPr>
          <p:cNvSpPr/>
          <p:nvPr/>
        </p:nvSpPr>
        <p:spPr>
          <a:xfrm>
            <a:off x="5376863" y="10150501"/>
            <a:ext cx="142875" cy="184124"/>
          </a:xfrm>
          <a:custGeom>
            <a:avLst/>
            <a:gdLst>
              <a:gd name="connsiteX0" fmla="*/ 0 w 142875"/>
              <a:gd name="connsiteY0" fmla="*/ 7912 h 184124"/>
              <a:gd name="connsiteX1" fmla="*/ 114300 w 142875"/>
              <a:gd name="connsiteY1" fmla="*/ 7912 h 184124"/>
              <a:gd name="connsiteX2" fmla="*/ 123825 w 142875"/>
              <a:gd name="connsiteY2" fmla="*/ 22199 h 184124"/>
              <a:gd name="connsiteX3" fmla="*/ 128587 w 142875"/>
              <a:gd name="connsiteY3" fmla="*/ 36487 h 184124"/>
              <a:gd name="connsiteX4" fmla="*/ 142875 w 142875"/>
              <a:gd name="connsiteY4" fmla="*/ 65062 h 184124"/>
              <a:gd name="connsiteX5" fmla="*/ 133350 w 142875"/>
              <a:gd name="connsiteY5" fmla="*/ 146024 h 184124"/>
              <a:gd name="connsiteX6" fmla="*/ 123825 w 142875"/>
              <a:gd name="connsiteY6" fmla="*/ 160312 h 184124"/>
              <a:gd name="connsiteX7" fmla="*/ 95250 w 142875"/>
              <a:gd name="connsiteY7" fmla="*/ 184124 h 1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5" h="184124">
                <a:moveTo>
                  <a:pt x="0" y="7912"/>
                </a:moveTo>
                <a:cubicBezTo>
                  <a:pt x="44105" y="-910"/>
                  <a:pt x="50522" y="-4236"/>
                  <a:pt x="114300" y="7912"/>
                </a:cubicBezTo>
                <a:cubicBezTo>
                  <a:pt x="119923" y="8983"/>
                  <a:pt x="120650" y="17437"/>
                  <a:pt x="123825" y="22199"/>
                </a:cubicBezTo>
                <a:cubicBezTo>
                  <a:pt x="125412" y="26962"/>
                  <a:pt x="126342" y="31997"/>
                  <a:pt x="128587" y="36487"/>
                </a:cubicBezTo>
                <a:cubicBezTo>
                  <a:pt x="147055" y="73424"/>
                  <a:pt x="130900" y="29141"/>
                  <a:pt x="142875" y="65062"/>
                </a:cubicBezTo>
                <a:cubicBezTo>
                  <a:pt x="142123" y="75589"/>
                  <a:pt x="144173" y="124376"/>
                  <a:pt x="133350" y="146024"/>
                </a:cubicBezTo>
                <a:cubicBezTo>
                  <a:pt x="130790" y="151144"/>
                  <a:pt x="128133" y="156543"/>
                  <a:pt x="123825" y="160312"/>
                </a:cubicBezTo>
                <a:cubicBezTo>
                  <a:pt x="93929" y="186471"/>
                  <a:pt x="95250" y="167051"/>
                  <a:pt x="95250" y="184124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6BF5C2D-E012-4261-8504-8E9AF80FD009}"/>
              </a:ext>
            </a:extLst>
          </p:cNvPr>
          <p:cNvSpPr/>
          <p:nvPr/>
        </p:nvSpPr>
        <p:spPr>
          <a:xfrm>
            <a:off x="4419600" y="10320338"/>
            <a:ext cx="1057275" cy="334899"/>
          </a:xfrm>
          <a:custGeom>
            <a:avLst/>
            <a:gdLst>
              <a:gd name="connsiteX0" fmla="*/ 1057275 w 1057275"/>
              <a:gd name="connsiteY0" fmla="*/ 0 h 334899"/>
              <a:gd name="connsiteX1" fmla="*/ 823913 w 1057275"/>
              <a:gd name="connsiteY1" fmla="*/ 128587 h 334899"/>
              <a:gd name="connsiteX2" fmla="*/ 223838 w 1057275"/>
              <a:gd name="connsiteY2" fmla="*/ 304800 h 334899"/>
              <a:gd name="connsiteX3" fmla="*/ 0 w 1057275"/>
              <a:gd name="connsiteY3" fmla="*/ 333375 h 33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334899">
                <a:moveTo>
                  <a:pt x="1057275" y="0"/>
                </a:moveTo>
                <a:cubicBezTo>
                  <a:pt x="1010047" y="38893"/>
                  <a:pt x="962819" y="77787"/>
                  <a:pt x="823913" y="128587"/>
                </a:cubicBezTo>
                <a:cubicBezTo>
                  <a:pt x="685007" y="179387"/>
                  <a:pt x="361157" y="270669"/>
                  <a:pt x="223838" y="304800"/>
                </a:cubicBezTo>
                <a:cubicBezTo>
                  <a:pt x="86519" y="338931"/>
                  <a:pt x="43259" y="336153"/>
                  <a:pt x="0" y="333375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3A47E56-FF34-4A6D-859C-A2A9BD3368E5}"/>
              </a:ext>
            </a:extLst>
          </p:cNvPr>
          <p:cNvCxnSpPr/>
          <p:nvPr/>
        </p:nvCxnSpPr>
        <p:spPr>
          <a:xfrm>
            <a:off x="4089494" y="8434352"/>
            <a:ext cx="0" cy="438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5E9CCE9-38DE-4516-9A5F-DED1684D9360}"/>
              </a:ext>
            </a:extLst>
          </p:cNvPr>
          <p:cNvCxnSpPr/>
          <p:nvPr/>
        </p:nvCxnSpPr>
        <p:spPr>
          <a:xfrm flipH="1">
            <a:off x="3348035" y="8801100"/>
            <a:ext cx="731524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02DF6F8B-83E2-4B37-BFB0-7F849DEB53B1}"/>
              </a:ext>
            </a:extLst>
          </p:cNvPr>
          <p:cNvSpPr/>
          <p:nvPr/>
        </p:nvSpPr>
        <p:spPr>
          <a:xfrm>
            <a:off x="2931423" y="8801100"/>
            <a:ext cx="411852" cy="1162050"/>
          </a:xfrm>
          <a:custGeom>
            <a:avLst/>
            <a:gdLst>
              <a:gd name="connsiteX0" fmla="*/ 411852 w 411852"/>
              <a:gd name="connsiteY0" fmla="*/ 0 h 1162050"/>
              <a:gd name="connsiteX1" fmla="*/ 211827 w 411852"/>
              <a:gd name="connsiteY1" fmla="*/ 119063 h 1162050"/>
              <a:gd name="connsiteX2" fmla="*/ 78477 w 411852"/>
              <a:gd name="connsiteY2" fmla="*/ 319088 h 1162050"/>
              <a:gd name="connsiteX3" fmla="*/ 7040 w 411852"/>
              <a:gd name="connsiteY3" fmla="*/ 542925 h 1162050"/>
              <a:gd name="connsiteX4" fmla="*/ 11802 w 411852"/>
              <a:gd name="connsiteY4" fmla="*/ 742950 h 1162050"/>
              <a:gd name="connsiteX5" fmla="*/ 88002 w 411852"/>
              <a:gd name="connsiteY5" fmla="*/ 976313 h 1162050"/>
              <a:gd name="connsiteX6" fmla="*/ 207065 w 411852"/>
              <a:gd name="connsiteY6" fmla="*/ 1062038 h 1162050"/>
              <a:gd name="connsiteX7" fmla="*/ 297552 w 411852"/>
              <a:gd name="connsiteY7" fmla="*/ 1128713 h 1162050"/>
              <a:gd name="connsiteX8" fmla="*/ 407090 w 411852"/>
              <a:gd name="connsiteY8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852" h="1162050">
                <a:moveTo>
                  <a:pt x="411852" y="0"/>
                </a:moveTo>
                <a:cubicBezTo>
                  <a:pt x="339620" y="32941"/>
                  <a:pt x="267389" y="65882"/>
                  <a:pt x="211827" y="119063"/>
                </a:cubicBezTo>
                <a:cubicBezTo>
                  <a:pt x="156264" y="172244"/>
                  <a:pt x="112608" y="248444"/>
                  <a:pt x="78477" y="319088"/>
                </a:cubicBezTo>
                <a:cubicBezTo>
                  <a:pt x="44346" y="389732"/>
                  <a:pt x="18152" y="472281"/>
                  <a:pt x="7040" y="542925"/>
                </a:cubicBezTo>
                <a:cubicBezTo>
                  <a:pt x="-4073" y="613569"/>
                  <a:pt x="-1692" y="670719"/>
                  <a:pt x="11802" y="742950"/>
                </a:cubicBezTo>
                <a:cubicBezTo>
                  <a:pt x="25296" y="815181"/>
                  <a:pt x="55458" y="923132"/>
                  <a:pt x="88002" y="976313"/>
                </a:cubicBezTo>
                <a:cubicBezTo>
                  <a:pt x="120546" y="1029494"/>
                  <a:pt x="207065" y="1062038"/>
                  <a:pt x="207065" y="1062038"/>
                </a:cubicBezTo>
                <a:cubicBezTo>
                  <a:pt x="241990" y="1087438"/>
                  <a:pt x="264215" y="1112044"/>
                  <a:pt x="297552" y="1128713"/>
                </a:cubicBezTo>
                <a:cubicBezTo>
                  <a:pt x="330889" y="1145382"/>
                  <a:pt x="368989" y="1153716"/>
                  <a:pt x="407090" y="116205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64689F6-F2D7-490F-A157-44846BB9883D}"/>
              </a:ext>
            </a:extLst>
          </p:cNvPr>
          <p:cNvCxnSpPr/>
          <p:nvPr/>
        </p:nvCxnSpPr>
        <p:spPr>
          <a:xfrm>
            <a:off x="3371850" y="9963150"/>
            <a:ext cx="1339217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C4E25C4E-FD5D-4DE2-BD9B-83D5F76DB5FD}"/>
              </a:ext>
            </a:extLst>
          </p:cNvPr>
          <p:cNvSpPr/>
          <p:nvPr/>
        </p:nvSpPr>
        <p:spPr>
          <a:xfrm>
            <a:off x="4672013" y="8726929"/>
            <a:ext cx="428925" cy="1219200"/>
          </a:xfrm>
          <a:custGeom>
            <a:avLst/>
            <a:gdLst>
              <a:gd name="connsiteX0" fmla="*/ 42863 w 428925"/>
              <a:gd name="connsiteY0" fmla="*/ 1219200 h 1219200"/>
              <a:gd name="connsiteX1" fmla="*/ 190500 w 428925"/>
              <a:gd name="connsiteY1" fmla="*/ 1152525 h 1219200"/>
              <a:gd name="connsiteX2" fmla="*/ 319088 w 428925"/>
              <a:gd name="connsiteY2" fmla="*/ 1004887 h 1219200"/>
              <a:gd name="connsiteX3" fmla="*/ 390525 w 428925"/>
              <a:gd name="connsiteY3" fmla="*/ 876300 h 1219200"/>
              <a:gd name="connsiteX4" fmla="*/ 423863 w 428925"/>
              <a:gd name="connsiteY4" fmla="*/ 723900 h 1219200"/>
              <a:gd name="connsiteX5" fmla="*/ 419100 w 428925"/>
              <a:gd name="connsiteY5" fmla="*/ 514350 h 1219200"/>
              <a:gd name="connsiteX6" fmla="*/ 333375 w 428925"/>
              <a:gd name="connsiteY6" fmla="*/ 328612 h 1219200"/>
              <a:gd name="connsiteX7" fmla="*/ 219075 w 428925"/>
              <a:gd name="connsiteY7" fmla="*/ 161925 h 1219200"/>
              <a:gd name="connsiteX8" fmla="*/ 0 w 428925"/>
              <a:gd name="connsiteY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925" h="1219200">
                <a:moveTo>
                  <a:pt x="42863" y="1219200"/>
                </a:moveTo>
                <a:cubicBezTo>
                  <a:pt x="93663" y="1203722"/>
                  <a:pt x="144463" y="1188244"/>
                  <a:pt x="190500" y="1152525"/>
                </a:cubicBezTo>
                <a:cubicBezTo>
                  <a:pt x="236538" y="1116806"/>
                  <a:pt x="285751" y="1050924"/>
                  <a:pt x="319088" y="1004887"/>
                </a:cubicBezTo>
                <a:cubicBezTo>
                  <a:pt x="352426" y="958849"/>
                  <a:pt x="373063" y="923131"/>
                  <a:pt x="390525" y="876300"/>
                </a:cubicBezTo>
                <a:cubicBezTo>
                  <a:pt x="407988" y="829469"/>
                  <a:pt x="419101" y="784225"/>
                  <a:pt x="423863" y="723900"/>
                </a:cubicBezTo>
                <a:cubicBezTo>
                  <a:pt x="428626" y="663575"/>
                  <a:pt x="434181" y="580231"/>
                  <a:pt x="419100" y="514350"/>
                </a:cubicBezTo>
                <a:cubicBezTo>
                  <a:pt x="404019" y="448469"/>
                  <a:pt x="366712" y="387349"/>
                  <a:pt x="333375" y="328612"/>
                </a:cubicBezTo>
                <a:cubicBezTo>
                  <a:pt x="300038" y="269875"/>
                  <a:pt x="274637" y="216694"/>
                  <a:pt x="219075" y="161925"/>
                </a:cubicBezTo>
                <a:cubicBezTo>
                  <a:pt x="163513" y="107156"/>
                  <a:pt x="81756" y="5357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08BB00C-F9F6-4DA8-B91F-5557A189761D}"/>
              </a:ext>
            </a:extLst>
          </p:cNvPr>
          <p:cNvSpPr txBox="1"/>
          <p:nvPr/>
        </p:nvSpPr>
        <p:spPr>
          <a:xfrm>
            <a:off x="3913821" y="8875797"/>
            <a:ext cx="36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(1)</a:t>
            </a:r>
            <a:endParaRPr kumimoji="1" lang="ja-JP" altLang="en-US" sz="1200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556933A-B745-44B8-A1C0-F8564314CF61}"/>
              </a:ext>
            </a:extLst>
          </p:cNvPr>
          <p:cNvCxnSpPr>
            <a:cxnSpLocks/>
          </p:cNvCxnSpPr>
          <p:nvPr/>
        </p:nvCxnSpPr>
        <p:spPr>
          <a:xfrm flipH="1">
            <a:off x="3522546" y="8705850"/>
            <a:ext cx="113041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7C33CB93-1BD4-40D3-905D-FFA024C7DD44}"/>
              </a:ext>
            </a:extLst>
          </p:cNvPr>
          <p:cNvSpPr/>
          <p:nvPr/>
        </p:nvSpPr>
        <p:spPr>
          <a:xfrm>
            <a:off x="2852330" y="8701088"/>
            <a:ext cx="643345" cy="957262"/>
          </a:xfrm>
          <a:custGeom>
            <a:avLst/>
            <a:gdLst>
              <a:gd name="connsiteX0" fmla="*/ 643345 w 643345"/>
              <a:gd name="connsiteY0" fmla="*/ 0 h 957262"/>
              <a:gd name="connsiteX1" fmla="*/ 409983 w 643345"/>
              <a:gd name="connsiteY1" fmla="*/ 38100 h 957262"/>
              <a:gd name="connsiteX2" fmla="*/ 190908 w 643345"/>
              <a:gd name="connsiteY2" fmla="*/ 209550 h 957262"/>
              <a:gd name="connsiteX3" fmla="*/ 48033 w 643345"/>
              <a:gd name="connsiteY3" fmla="*/ 461962 h 957262"/>
              <a:gd name="connsiteX4" fmla="*/ 408 w 643345"/>
              <a:gd name="connsiteY4" fmla="*/ 714375 h 957262"/>
              <a:gd name="connsiteX5" fmla="*/ 28983 w 643345"/>
              <a:gd name="connsiteY5" fmla="*/ 957262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345" h="957262">
                <a:moveTo>
                  <a:pt x="643345" y="0"/>
                </a:moveTo>
                <a:cubicBezTo>
                  <a:pt x="564367" y="1587"/>
                  <a:pt x="485389" y="3175"/>
                  <a:pt x="409983" y="38100"/>
                </a:cubicBezTo>
                <a:cubicBezTo>
                  <a:pt x="334577" y="73025"/>
                  <a:pt x="251233" y="138906"/>
                  <a:pt x="190908" y="209550"/>
                </a:cubicBezTo>
                <a:cubicBezTo>
                  <a:pt x="130583" y="280194"/>
                  <a:pt x="79783" y="377825"/>
                  <a:pt x="48033" y="461962"/>
                </a:cubicBezTo>
                <a:cubicBezTo>
                  <a:pt x="16283" y="546100"/>
                  <a:pt x="3583" y="631825"/>
                  <a:pt x="408" y="714375"/>
                </a:cubicBezTo>
                <a:cubicBezTo>
                  <a:pt x="-2767" y="796925"/>
                  <a:pt x="13108" y="877093"/>
                  <a:pt x="28983" y="957262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D45704C-8AC5-4936-B8E9-5C7A67E99FE6}"/>
              </a:ext>
            </a:extLst>
          </p:cNvPr>
          <p:cNvSpPr/>
          <p:nvPr/>
        </p:nvSpPr>
        <p:spPr>
          <a:xfrm>
            <a:off x="2871788" y="9682163"/>
            <a:ext cx="528637" cy="381000"/>
          </a:xfrm>
          <a:custGeom>
            <a:avLst/>
            <a:gdLst>
              <a:gd name="connsiteX0" fmla="*/ 0 w 528637"/>
              <a:gd name="connsiteY0" fmla="*/ 0 h 381000"/>
              <a:gd name="connsiteX1" fmla="*/ 61912 w 528637"/>
              <a:gd name="connsiteY1" fmla="*/ 142875 h 381000"/>
              <a:gd name="connsiteX2" fmla="*/ 209550 w 528637"/>
              <a:gd name="connsiteY2" fmla="*/ 280987 h 381000"/>
              <a:gd name="connsiteX3" fmla="*/ 361950 w 528637"/>
              <a:gd name="connsiteY3" fmla="*/ 361950 h 381000"/>
              <a:gd name="connsiteX4" fmla="*/ 528637 w 528637"/>
              <a:gd name="connsiteY4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37" h="381000">
                <a:moveTo>
                  <a:pt x="0" y="0"/>
                </a:moveTo>
                <a:cubicBezTo>
                  <a:pt x="13493" y="48022"/>
                  <a:pt x="26987" y="96044"/>
                  <a:pt x="61912" y="142875"/>
                </a:cubicBezTo>
                <a:cubicBezTo>
                  <a:pt x="96837" y="189706"/>
                  <a:pt x="159544" y="244475"/>
                  <a:pt x="209550" y="280987"/>
                </a:cubicBezTo>
                <a:cubicBezTo>
                  <a:pt x="259556" y="317500"/>
                  <a:pt x="308769" y="345281"/>
                  <a:pt x="361950" y="361950"/>
                </a:cubicBezTo>
                <a:cubicBezTo>
                  <a:pt x="415131" y="378619"/>
                  <a:pt x="471884" y="379809"/>
                  <a:pt x="528637" y="38100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055F6EE6-6C96-4946-A8B5-1135E03105BA}"/>
              </a:ext>
            </a:extLst>
          </p:cNvPr>
          <p:cNvCxnSpPr>
            <a:cxnSpLocks/>
          </p:cNvCxnSpPr>
          <p:nvPr/>
        </p:nvCxnSpPr>
        <p:spPr>
          <a:xfrm>
            <a:off x="3405185" y="10067925"/>
            <a:ext cx="1180564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C2EA7B3A-9DF4-45DF-9CA9-88AA92E8C54F}"/>
              </a:ext>
            </a:extLst>
          </p:cNvPr>
          <p:cNvSpPr/>
          <p:nvPr/>
        </p:nvSpPr>
        <p:spPr>
          <a:xfrm>
            <a:off x="4619625" y="8610600"/>
            <a:ext cx="579307" cy="1447800"/>
          </a:xfrm>
          <a:custGeom>
            <a:avLst/>
            <a:gdLst>
              <a:gd name="connsiteX0" fmla="*/ 0 w 579307"/>
              <a:gd name="connsiteY0" fmla="*/ 1447800 h 1447800"/>
              <a:gd name="connsiteX1" fmla="*/ 185738 w 579307"/>
              <a:gd name="connsiteY1" fmla="*/ 1404938 h 1447800"/>
              <a:gd name="connsiteX2" fmla="*/ 395288 w 579307"/>
              <a:gd name="connsiteY2" fmla="*/ 1257300 h 1447800"/>
              <a:gd name="connsiteX3" fmla="*/ 547688 w 579307"/>
              <a:gd name="connsiteY3" fmla="*/ 1004888 h 1447800"/>
              <a:gd name="connsiteX4" fmla="*/ 576263 w 579307"/>
              <a:gd name="connsiteY4" fmla="*/ 857250 h 1447800"/>
              <a:gd name="connsiteX5" fmla="*/ 571500 w 579307"/>
              <a:gd name="connsiteY5" fmla="*/ 666750 h 1447800"/>
              <a:gd name="connsiteX6" fmla="*/ 514350 w 579307"/>
              <a:gd name="connsiteY6" fmla="*/ 457200 h 1447800"/>
              <a:gd name="connsiteX7" fmla="*/ 404813 w 579307"/>
              <a:gd name="connsiteY7" fmla="*/ 280988 h 1447800"/>
              <a:gd name="connsiteX8" fmla="*/ 238125 w 579307"/>
              <a:gd name="connsiteY8" fmla="*/ 85725 h 1447800"/>
              <a:gd name="connsiteX9" fmla="*/ 33338 w 579307"/>
              <a:gd name="connsiteY9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307" h="1447800">
                <a:moveTo>
                  <a:pt x="0" y="1447800"/>
                </a:moveTo>
                <a:cubicBezTo>
                  <a:pt x="59928" y="1442244"/>
                  <a:pt x="119857" y="1436688"/>
                  <a:pt x="185738" y="1404938"/>
                </a:cubicBezTo>
                <a:cubicBezTo>
                  <a:pt x="251619" y="1373188"/>
                  <a:pt x="334963" y="1323975"/>
                  <a:pt x="395288" y="1257300"/>
                </a:cubicBezTo>
                <a:cubicBezTo>
                  <a:pt x="455613" y="1190625"/>
                  <a:pt x="517526" y="1071563"/>
                  <a:pt x="547688" y="1004888"/>
                </a:cubicBezTo>
                <a:cubicBezTo>
                  <a:pt x="577850" y="938213"/>
                  <a:pt x="572294" y="913606"/>
                  <a:pt x="576263" y="857250"/>
                </a:cubicBezTo>
                <a:cubicBezTo>
                  <a:pt x="580232" y="800894"/>
                  <a:pt x="581819" y="733425"/>
                  <a:pt x="571500" y="666750"/>
                </a:cubicBezTo>
                <a:cubicBezTo>
                  <a:pt x="561181" y="600075"/>
                  <a:pt x="542131" y="521494"/>
                  <a:pt x="514350" y="457200"/>
                </a:cubicBezTo>
                <a:cubicBezTo>
                  <a:pt x="486569" y="392906"/>
                  <a:pt x="450850" y="342900"/>
                  <a:pt x="404813" y="280988"/>
                </a:cubicBezTo>
                <a:cubicBezTo>
                  <a:pt x="358776" y="219076"/>
                  <a:pt x="300037" y="132556"/>
                  <a:pt x="238125" y="85725"/>
                </a:cubicBezTo>
                <a:cubicBezTo>
                  <a:pt x="176213" y="38894"/>
                  <a:pt x="104775" y="19447"/>
                  <a:pt x="3333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5EF53EC-F682-40D0-8BF1-54A75869F359}"/>
              </a:ext>
            </a:extLst>
          </p:cNvPr>
          <p:cNvCxnSpPr>
            <a:cxnSpLocks/>
          </p:cNvCxnSpPr>
          <p:nvPr/>
        </p:nvCxnSpPr>
        <p:spPr>
          <a:xfrm flipH="1">
            <a:off x="3295650" y="8601075"/>
            <a:ext cx="1415418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FFF6309-0AC4-402D-9C5F-812F30E311C7}"/>
              </a:ext>
            </a:extLst>
          </p:cNvPr>
          <p:cNvSpPr/>
          <p:nvPr/>
        </p:nvSpPr>
        <p:spPr>
          <a:xfrm>
            <a:off x="2733675" y="8435160"/>
            <a:ext cx="528638" cy="156666"/>
          </a:xfrm>
          <a:custGeom>
            <a:avLst/>
            <a:gdLst>
              <a:gd name="connsiteX0" fmla="*/ 528638 w 528638"/>
              <a:gd name="connsiteY0" fmla="*/ 156390 h 156666"/>
              <a:gd name="connsiteX1" fmla="*/ 371475 w 528638"/>
              <a:gd name="connsiteY1" fmla="*/ 132578 h 156666"/>
              <a:gd name="connsiteX2" fmla="*/ 242888 w 528638"/>
              <a:gd name="connsiteY2" fmla="*/ 3990 h 156666"/>
              <a:gd name="connsiteX3" fmla="*/ 100013 w 528638"/>
              <a:gd name="connsiteY3" fmla="*/ 42090 h 156666"/>
              <a:gd name="connsiteX4" fmla="*/ 0 w 528638"/>
              <a:gd name="connsiteY4" fmla="*/ 137340 h 15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38" h="156666">
                <a:moveTo>
                  <a:pt x="528638" y="156390"/>
                </a:moveTo>
                <a:cubicBezTo>
                  <a:pt x="473869" y="157184"/>
                  <a:pt x="419100" y="157978"/>
                  <a:pt x="371475" y="132578"/>
                </a:cubicBezTo>
                <a:cubicBezTo>
                  <a:pt x="323850" y="107178"/>
                  <a:pt x="288132" y="19071"/>
                  <a:pt x="242888" y="3990"/>
                </a:cubicBezTo>
                <a:cubicBezTo>
                  <a:pt x="197644" y="-11091"/>
                  <a:pt x="140494" y="19865"/>
                  <a:pt x="100013" y="42090"/>
                </a:cubicBezTo>
                <a:cubicBezTo>
                  <a:pt x="59532" y="64315"/>
                  <a:pt x="29766" y="100827"/>
                  <a:pt x="0" y="13734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A844161-8F9A-46D8-8DA2-F557C48B00DF}"/>
              </a:ext>
            </a:extLst>
          </p:cNvPr>
          <p:cNvSpPr txBox="1"/>
          <p:nvPr/>
        </p:nvSpPr>
        <p:spPr>
          <a:xfrm>
            <a:off x="2864063" y="8191024"/>
            <a:ext cx="36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(2)</a:t>
            </a:r>
            <a:endParaRPr kumimoji="1" lang="ja-JP" altLang="en-US" sz="12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52AE0A2-CFE7-4643-A51C-07FE33D2810F}"/>
              </a:ext>
            </a:extLst>
          </p:cNvPr>
          <p:cNvSpPr txBox="1"/>
          <p:nvPr/>
        </p:nvSpPr>
        <p:spPr>
          <a:xfrm>
            <a:off x="4191243" y="5062092"/>
            <a:ext cx="1958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kumimoji="1" lang="en-US" altLang="ja-JP" sz="1400" dirty="0"/>
              <a:t>0m</a:t>
            </a:r>
            <a:r>
              <a:rPr kumimoji="1" lang="ja-JP" altLang="en-US" sz="1400" dirty="0"/>
              <a:t>  スタート地点</a:t>
            </a:r>
            <a:endParaRPr kumimoji="1" lang="en-US" altLang="ja-JP" sz="1400" dirty="0"/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883m</a:t>
            </a:r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1178m</a:t>
            </a:r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1477m</a:t>
            </a:r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1787m</a:t>
            </a:r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2203m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6E9C0C2-1237-4BD4-A40C-B6E060CA1D0D}"/>
              </a:ext>
            </a:extLst>
          </p:cNvPr>
          <p:cNvSpPr txBox="1"/>
          <p:nvPr/>
        </p:nvSpPr>
        <p:spPr>
          <a:xfrm>
            <a:off x="5453584" y="9961918"/>
            <a:ext cx="36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(3)</a:t>
            </a:r>
            <a:endParaRPr kumimoji="1" lang="ja-JP" altLang="en-US" sz="1200" dirty="0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4B9F7F43-798B-4E38-A255-C73BB04944D1}"/>
              </a:ext>
            </a:extLst>
          </p:cNvPr>
          <p:cNvSpPr/>
          <p:nvPr/>
        </p:nvSpPr>
        <p:spPr>
          <a:xfrm>
            <a:off x="2466975" y="9886950"/>
            <a:ext cx="1919288" cy="764914"/>
          </a:xfrm>
          <a:custGeom>
            <a:avLst/>
            <a:gdLst>
              <a:gd name="connsiteX0" fmla="*/ 1919288 w 1919288"/>
              <a:gd name="connsiteY0" fmla="*/ 757238 h 764914"/>
              <a:gd name="connsiteX1" fmla="*/ 1076325 w 1919288"/>
              <a:gd name="connsiteY1" fmla="*/ 742950 h 764914"/>
              <a:gd name="connsiteX2" fmla="*/ 352425 w 1919288"/>
              <a:gd name="connsiteY2" fmla="*/ 571500 h 764914"/>
              <a:gd name="connsiteX3" fmla="*/ 66675 w 1919288"/>
              <a:gd name="connsiteY3" fmla="*/ 228600 h 764914"/>
              <a:gd name="connsiteX4" fmla="*/ 0 w 1919288"/>
              <a:gd name="connsiteY4" fmla="*/ 0 h 76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88" h="764914">
                <a:moveTo>
                  <a:pt x="1919288" y="757238"/>
                </a:moveTo>
                <a:cubicBezTo>
                  <a:pt x="1628378" y="765572"/>
                  <a:pt x="1337469" y="773906"/>
                  <a:pt x="1076325" y="742950"/>
                </a:cubicBezTo>
                <a:cubicBezTo>
                  <a:pt x="815181" y="711994"/>
                  <a:pt x="520700" y="657225"/>
                  <a:pt x="352425" y="571500"/>
                </a:cubicBezTo>
                <a:cubicBezTo>
                  <a:pt x="184150" y="485775"/>
                  <a:pt x="125412" y="323850"/>
                  <a:pt x="66675" y="228600"/>
                </a:cubicBezTo>
                <a:cubicBezTo>
                  <a:pt x="7937" y="133350"/>
                  <a:pt x="3968" y="66675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4540A014-177E-4C82-93CE-CDB36820EFD3}"/>
              </a:ext>
            </a:extLst>
          </p:cNvPr>
          <p:cNvSpPr/>
          <p:nvPr/>
        </p:nvSpPr>
        <p:spPr>
          <a:xfrm>
            <a:off x="2395453" y="8210550"/>
            <a:ext cx="485860" cy="1666875"/>
          </a:xfrm>
          <a:custGeom>
            <a:avLst/>
            <a:gdLst>
              <a:gd name="connsiteX0" fmla="*/ 57235 w 485860"/>
              <a:gd name="connsiteY0" fmla="*/ 1666875 h 1666875"/>
              <a:gd name="connsiteX1" fmla="*/ 14372 w 485860"/>
              <a:gd name="connsiteY1" fmla="*/ 1319213 h 1666875"/>
              <a:gd name="connsiteX2" fmla="*/ 4847 w 485860"/>
              <a:gd name="connsiteY2" fmla="*/ 833438 h 1666875"/>
              <a:gd name="connsiteX3" fmla="*/ 85810 w 485860"/>
              <a:gd name="connsiteY3" fmla="*/ 428625 h 1666875"/>
              <a:gd name="connsiteX4" fmla="*/ 362035 w 485860"/>
              <a:gd name="connsiteY4" fmla="*/ 90488 h 1666875"/>
              <a:gd name="connsiteX5" fmla="*/ 485860 w 485860"/>
              <a:gd name="connsiteY5" fmla="*/ 0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860" h="1666875">
                <a:moveTo>
                  <a:pt x="57235" y="1666875"/>
                </a:moveTo>
                <a:cubicBezTo>
                  <a:pt x="40169" y="1562497"/>
                  <a:pt x="23103" y="1458119"/>
                  <a:pt x="14372" y="1319213"/>
                </a:cubicBezTo>
                <a:cubicBezTo>
                  <a:pt x="5641" y="1180307"/>
                  <a:pt x="-7059" y="981869"/>
                  <a:pt x="4847" y="833438"/>
                </a:cubicBezTo>
                <a:cubicBezTo>
                  <a:pt x="16753" y="685007"/>
                  <a:pt x="26279" y="552450"/>
                  <a:pt x="85810" y="428625"/>
                </a:cubicBezTo>
                <a:cubicBezTo>
                  <a:pt x="145341" y="304800"/>
                  <a:pt x="295360" y="161925"/>
                  <a:pt x="362035" y="90488"/>
                </a:cubicBezTo>
                <a:cubicBezTo>
                  <a:pt x="428710" y="19051"/>
                  <a:pt x="457285" y="9525"/>
                  <a:pt x="48586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F397999-9572-4F28-A1B3-EA9E672949ED}"/>
              </a:ext>
            </a:extLst>
          </p:cNvPr>
          <p:cNvSpPr txBox="1"/>
          <p:nvPr/>
        </p:nvSpPr>
        <p:spPr>
          <a:xfrm>
            <a:off x="2458187" y="8029563"/>
            <a:ext cx="361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(4)</a:t>
            </a:r>
            <a:endParaRPr kumimoji="1" lang="ja-JP" altLang="en-US" sz="1200" dirty="0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31BE2E18-011B-4F85-8751-435D49D79223}"/>
              </a:ext>
            </a:extLst>
          </p:cNvPr>
          <p:cNvSpPr/>
          <p:nvPr/>
        </p:nvSpPr>
        <p:spPr>
          <a:xfrm>
            <a:off x="2867025" y="7553325"/>
            <a:ext cx="142043" cy="661988"/>
          </a:xfrm>
          <a:custGeom>
            <a:avLst/>
            <a:gdLst>
              <a:gd name="connsiteX0" fmla="*/ 0 w 142043"/>
              <a:gd name="connsiteY0" fmla="*/ 661988 h 661988"/>
              <a:gd name="connsiteX1" fmla="*/ 128588 w 142043"/>
              <a:gd name="connsiteY1" fmla="*/ 523875 h 661988"/>
              <a:gd name="connsiteX2" fmla="*/ 138113 w 142043"/>
              <a:gd name="connsiteY2" fmla="*/ 0 h 661988"/>
              <a:gd name="connsiteX3" fmla="*/ 138113 w 142043"/>
              <a:gd name="connsiteY3" fmla="*/ 0 h 661988"/>
              <a:gd name="connsiteX4" fmla="*/ 138113 w 142043"/>
              <a:gd name="connsiteY4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43" h="661988">
                <a:moveTo>
                  <a:pt x="0" y="661988"/>
                </a:moveTo>
                <a:cubicBezTo>
                  <a:pt x="52784" y="648097"/>
                  <a:pt x="105569" y="634206"/>
                  <a:pt x="128588" y="523875"/>
                </a:cubicBezTo>
                <a:cubicBezTo>
                  <a:pt x="151607" y="413544"/>
                  <a:pt x="138113" y="0"/>
                  <a:pt x="138113" y="0"/>
                </a:cubicBezTo>
                <a:lnTo>
                  <a:pt x="138113" y="0"/>
                </a:lnTo>
                <a:lnTo>
                  <a:pt x="138113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71F1C4E7-5240-45C6-AA70-336E7F3430BB}"/>
              </a:ext>
            </a:extLst>
          </p:cNvPr>
          <p:cNvCxnSpPr>
            <a:cxnSpLocks/>
          </p:cNvCxnSpPr>
          <p:nvPr/>
        </p:nvCxnSpPr>
        <p:spPr>
          <a:xfrm flipV="1">
            <a:off x="3011702" y="5143521"/>
            <a:ext cx="80776" cy="2373775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CA241C5B-2DF3-4B27-BE0E-79F3F395E56F}"/>
              </a:ext>
            </a:extLst>
          </p:cNvPr>
          <p:cNvSpPr txBox="1"/>
          <p:nvPr/>
        </p:nvSpPr>
        <p:spPr>
          <a:xfrm>
            <a:off x="3089822" y="4513511"/>
            <a:ext cx="38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(5)</a:t>
            </a:r>
            <a:endParaRPr kumimoji="1" lang="ja-JP" altLang="en-US" sz="1200" dirty="0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7BF670F3-479F-4326-B594-FE1BD21B8868}"/>
              </a:ext>
            </a:extLst>
          </p:cNvPr>
          <p:cNvSpPr/>
          <p:nvPr/>
        </p:nvSpPr>
        <p:spPr>
          <a:xfrm>
            <a:off x="1748495" y="3416098"/>
            <a:ext cx="1666646" cy="1713115"/>
          </a:xfrm>
          <a:custGeom>
            <a:avLst/>
            <a:gdLst>
              <a:gd name="connsiteX0" fmla="*/ 1337605 w 1666646"/>
              <a:gd name="connsiteY0" fmla="*/ 1713115 h 1713115"/>
              <a:gd name="connsiteX1" fmla="*/ 1399518 w 1666646"/>
              <a:gd name="connsiteY1" fmla="*/ 1303540 h 1713115"/>
              <a:gd name="connsiteX2" fmla="*/ 1237593 w 1666646"/>
              <a:gd name="connsiteY2" fmla="*/ 1260677 h 1713115"/>
              <a:gd name="connsiteX3" fmla="*/ 1085193 w 1666646"/>
              <a:gd name="connsiteY3" fmla="*/ 1294015 h 1713115"/>
              <a:gd name="connsiteX4" fmla="*/ 847068 w 1666646"/>
              <a:gd name="connsiteY4" fmla="*/ 1365452 h 1713115"/>
              <a:gd name="connsiteX5" fmla="*/ 756580 w 1666646"/>
              <a:gd name="connsiteY5" fmla="*/ 1374977 h 1713115"/>
              <a:gd name="connsiteX6" fmla="*/ 99355 w 1666646"/>
              <a:gd name="connsiteY6" fmla="*/ 1113040 h 1713115"/>
              <a:gd name="connsiteX7" fmla="*/ 37443 w 1666646"/>
              <a:gd name="connsiteY7" fmla="*/ 932065 h 1713115"/>
              <a:gd name="connsiteX8" fmla="*/ 442255 w 1666646"/>
              <a:gd name="connsiteY8" fmla="*/ 170065 h 1713115"/>
              <a:gd name="connsiteX9" fmla="*/ 632755 w 1666646"/>
              <a:gd name="connsiteY9" fmla="*/ 79577 h 1713115"/>
              <a:gd name="connsiteX10" fmla="*/ 1170918 w 1666646"/>
              <a:gd name="connsiteY10" fmla="*/ 1132090 h 1713115"/>
              <a:gd name="connsiteX11" fmla="*/ 1570968 w 1666646"/>
              <a:gd name="connsiteY11" fmla="*/ 903490 h 1713115"/>
              <a:gd name="connsiteX12" fmla="*/ 1666218 w 1666646"/>
              <a:gd name="connsiteY12" fmla="*/ 689177 h 1713115"/>
              <a:gd name="connsiteX13" fmla="*/ 1599543 w 1666646"/>
              <a:gd name="connsiteY13" fmla="*/ 598690 h 171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6646" h="1713115">
                <a:moveTo>
                  <a:pt x="1337605" y="1713115"/>
                </a:moveTo>
                <a:cubicBezTo>
                  <a:pt x="1376896" y="1546030"/>
                  <a:pt x="1416187" y="1378946"/>
                  <a:pt x="1399518" y="1303540"/>
                </a:cubicBezTo>
                <a:cubicBezTo>
                  <a:pt x="1382849" y="1228134"/>
                  <a:pt x="1289980" y="1262264"/>
                  <a:pt x="1237593" y="1260677"/>
                </a:cubicBezTo>
                <a:cubicBezTo>
                  <a:pt x="1185206" y="1259090"/>
                  <a:pt x="1150280" y="1276553"/>
                  <a:pt x="1085193" y="1294015"/>
                </a:cubicBezTo>
                <a:cubicBezTo>
                  <a:pt x="1020106" y="1311477"/>
                  <a:pt x="901837" y="1351958"/>
                  <a:pt x="847068" y="1365452"/>
                </a:cubicBezTo>
                <a:cubicBezTo>
                  <a:pt x="792299" y="1378946"/>
                  <a:pt x="881199" y="1417046"/>
                  <a:pt x="756580" y="1374977"/>
                </a:cubicBezTo>
                <a:cubicBezTo>
                  <a:pt x="631961" y="1332908"/>
                  <a:pt x="219211" y="1186859"/>
                  <a:pt x="99355" y="1113040"/>
                </a:cubicBezTo>
                <a:cubicBezTo>
                  <a:pt x="-20501" y="1039221"/>
                  <a:pt x="-19707" y="1089227"/>
                  <a:pt x="37443" y="932065"/>
                </a:cubicBezTo>
                <a:cubicBezTo>
                  <a:pt x="94593" y="774903"/>
                  <a:pt x="343036" y="312146"/>
                  <a:pt x="442255" y="170065"/>
                </a:cubicBezTo>
                <a:cubicBezTo>
                  <a:pt x="541474" y="27984"/>
                  <a:pt x="511311" y="-80761"/>
                  <a:pt x="632755" y="79577"/>
                </a:cubicBezTo>
                <a:cubicBezTo>
                  <a:pt x="754199" y="239914"/>
                  <a:pt x="1014549" y="994771"/>
                  <a:pt x="1170918" y="1132090"/>
                </a:cubicBezTo>
                <a:cubicBezTo>
                  <a:pt x="1327287" y="1269409"/>
                  <a:pt x="1488418" y="977309"/>
                  <a:pt x="1570968" y="903490"/>
                </a:cubicBezTo>
                <a:cubicBezTo>
                  <a:pt x="1653518" y="829671"/>
                  <a:pt x="1661456" y="739977"/>
                  <a:pt x="1666218" y="689177"/>
                </a:cubicBezTo>
                <a:cubicBezTo>
                  <a:pt x="1670980" y="638377"/>
                  <a:pt x="1635261" y="618533"/>
                  <a:pt x="1599543" y="59869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27E37AA-9F5D-47CB-A576-EB4BEB3F6BA7}"/>
              </a:ext>
            </a:extLst>
          </p:cNvPr>
          <p:cNvSpPr txBox="1"/>
          <p:nvPr/>
        </p:nvSpPr>
        <p:spPr>
          <a:xfrm>
            <a:off x="2906087" y="4201307"/>
            <a:ext cx="38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(6)</a:t>
            </a:r>
            <a:endParaRPr kumimoji="1" lang="ja-JP" altLang="en-US" sz="120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47B88B0-78D1-4AF6-B1A6-CC047BFEA439}"/>
              </a:ext>
            </a:extLst>
          </p:cNvPr>
          <p:cNvSpPr txBox="1"/>
          <p:nvPr/>
        </p:nvSpPr>
        <p:spPr>
          <a:xfrm>
            <a:off x="3669459" y="9079848"/>
            <a:ext cx="94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スタート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F8908B5-D0EF-4008-BCAE-F85B161C1C85}"/>
              </a:ext>
            </a:extLst>
          </p:cNvPr>
          <p:cNvSpPr txBox="1"/>
          <p:nvPr/>
        </p:nvSpPr>
        <p:spPr>
          <a:xfrm>
            <a:off x="4102418" y="4795764"/>
            <a:ext cx="1958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スタート地点からの距離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78757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A1831FA-3807-479C-9184-97D4746ED507}"/>
              </a:ext>
            </a:extLst>
          </p:cNvPr>
          <p:cNvGrpSpPr/>
          <p:nvPr/>
        </p:nvGrpSpPr>
        <p:grpSpPr>
          <a:xfrm>
            <a:off x="1284991" y="1857375"/>
            <a:ext cx="4693486" cy="8797862"/>
            <a:chOff x="1284991" y="1857375"/>
            <a:chExt cx="4693486" cy="8797862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832A7119-E498-46F9-B897-F268F8F9F575}"/>
                </a:ext>
              </a:extLst>
            </p:cNvPr>
            <p:cNvSpPr/>
            <p:nvPr/>
          </p:nvSpPr>
          <p:spPr>
            <a:xfrm>
              <a:off x="2682029" y="8177964"/>
              <a:ext cx="2824461" cy="2218286"/>
            </a:xfrm>
            <a:custGeom>
              <a:avLst/>
              <a:gdLst>
                <a:gd name="connsiteX0" fmla="*/ 1331171 w 2824461"/>
                <a:gd name="connsiteY0" fmla="*/ 836 h 2218286"/>
                <a:gd name="connsiteX1" fmla="*/ 1953471 w 2824461"/>
                <a:gd name="connsiteY1" fmla="*/ 57986 h 2218286"/>
                <a:gd name="connsiteX2" fmla="*/ 2518621 w 2824461"/>
                <a:gd name="connsiteY2" fmla="*/ 318336 h 2218286"/>
                <a:gd name="connsiteX3" fmla="*/ 2759921 w 2824461"/>
                <a:gd name="connsiteY3" fmla="*/ 877136 h 2218286"/>
                <a:gd name="connsiteX4" fmla="*/ 2810721 w 2824461"/>
                <a:gd name="connsiteY4" fmla="*/ 1359736 h 2218286"/>
                <a:gd name="connsiteX5" fmla="*/ 2550371 w 2824461"/>
                <a:gd name="connsiteY5" fmla="*/ 1842336 h 2218286"/>
                <a:gd name="connsiteX6" fmla="*/ 2112221 w 2824461"/>
                <a:gd name="connsiteY6" fmla="*/ 2121736 h 2218286"/>
                <a:gd name="connsiteX7" fmla="*/ 1439121 w 2824461"/>
                <a:gd name="connsiteY7" fmla="*/ 2204286 h 2218286"/>
                <a:gd name="connsiteX8" fmla="*/ 721571 w 2824461"/>
                <a:gd name="connsiteY8" fmla="*/ 2197936 h 2218286"/>
                <a:gd name="connsiteX9" fmla="*/ 258021 w 2824461"/>
                <a:gd name="connsiteY9" fmla="*/ 2007436 h 2218286"/>
                <a:gd name="connsiteX10" fmla="*/ 67521 w 2824461"/>
                <a:gd name="connsiteY10" fmla="*/ 1689936 h 2218286"/>
                <a:gd name="connsiteX11" fmla="*/ 4021 w 2824461"/>
                <a:gd name="connsiteY11" fmla="*/ 1258136 h 2218286"/>
                <a:gd name="connsiteX12" fmla="*/ 35771 w 2824461"/>
                <a:gd name="connsiteY12" fmla="*/ 794586 h 2218286"/>
                <a:gd name="connsiteX13" fmla="*/ 270721 w 2824461"/>
                <a:gd name="connsiteY13" fmla="*/ 400886 h 2218286"/>
                <a:gd name="connsiteX14" fmla="*/ 785071 w 2824461"/>
                <a:gd name="connsiteY14" fmla="*/ 70686 h 2218286"/>
                <a:gd name="connsiteX15" fmla="*/ 1000971 w 2824461"/>
                <a:gd name="connsiteY15" fmla="*/ 26236 h 2218286"/>
                <a:gd name="connsiteX16" fmla="*/ 1331171 w 2824461"/>
                <a:gd name="connsiteY16" fmla="*/ 836 h 221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4461" h="2218286">
                  <a:moveTo>
                    <a:pt x="1331171" y="836"/>
                  </a:moveTo>
                  <a:cubicBezTo>
                    <a:pt x="1489921" y="6128"/>
                    <a:pt x="1755563" y="5069"/>
                    <a:pt x="1953471" y="57986"/>
                  </a:cubicBezTo>
                  <a:cubicBezTo>
                    <a:pt x="2151379" y="110903"/>
                    <a:pt x="2384213" y="181811"/>
                    <a:pt x="2518621" y="318336"/>
                  </a:cubicBezTo>
                  <a:cubicBezTo>
                    <a:pt x="2653029" y="454861"/>
                    <a:pt x="2711238" y="703569"/>
                    <a:pt x="2759921" y="877136"/>
                  </a:cubicBezTo>
                  <a:cubicBezTo>
                    <a:pt x="2808604" y="1050703"/>
                    <a:pt x="2845646" y="1198869"/>
                    <a:pt x="2810721" y="1359736"/>
                  </a:cubicBezTo>
                  <a:cubicBezTo>
                    <a:pt x="2775796" y="1520603"/>
                    <a:pt x="2666788" y="1715336"/>
                    <a:pt x="2550371" y="1842336"/>
                  </a:cubicBezTo>
                  <a:cubicBezTo>
                    <a:pt x="2433954" y="1969336"/>
                    <a:pt x="2297429" y="2061411"/>
                    <a:pt x="2112221" y="2121736"/>
                  </a:cubicBezTo>
                  <a:cubicBezTo>
                    <a:pt x="1927013" y="2182061"/>
                    <a:pt x="1670896" y="2191586"/>
                    <a:pt x="1439121" y="2204286"/>
                  </a:cubicBezTo>
                  <a:cubicBezTo>
                    <a:pt x="1207346" y="2216986"/>
                    <a:pt x="918421" y="2230744"/>
                    <a:pt x="721571" y="2197936"/>
                  </a:cubicBezTo>
                  <a:cubicBezTo>
                    <a:pt x="524721" y="2165128"/>
                    <a:pt x="367029" y="2092103"/>
                    <a:pt x="258021" y="2007436"/>
                  </a:cubicBezTo>
                  <a:cubicBezTo>
                    <a:pt x="149013" y="1922769"/>
                    <a:pt x="109854" y="1814819"/>
                    <a:pt x="67521" y="1689936"/>
                  </a:cubicBezTo>
                  <a:cubicBezTo>
                    <a:pt x="25188" y="1565053"/>
                    <a:pt x="9313" y="1407361"/>
                    <a:pt x="4021" y="1258136"/>
                  </a:cubicBezTo>
                  <a:cubicBezTo>
                    <a:pt x="-1271" y="1108911"/>
                    <a:pt x="-8679" y="937461"/>
                    <a:pt x="35771" y="794586"/>
                  </a:cubicBezTo>
                  <a:cubicBezTo>
                    <a:pt x="80221" y="651711"/>
                    <a:pt x="145838" y="521536"/>
                    <a:pt x="270721" y="400886"/>
                  </a:cubicBezTo>
                  <a:cubicBezTo>
                    <a:pt x="395604" y="280236"/>
                    <a:pt x="663363" y="133128"/>
                    <a:pt x="785071" y="70686"/>
                  </a:cubicBezTo>
                  <a:cubicBezTo>
                    <a:pt x="906779" y="8244"/>
                    <a:pt x="912071" y="35761"/>
                    <a:pt x="1000971" y="26236"/>
                  </a:cubicBezTo>
                  <a:cubicBezTo>
                    <a:pt x="1089871" y="16711"/>
                    <a:pt x="1172421" y="-4456"/>
                    <a:pt x="1331171" y="836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78BDE111-69FD-4F3A-B9D1-CDC8DC533061}"/>
                </a:ext>
              </a:extLst>
            </p:cNvPr>
            <p:cNvSpPr/>
            <p:nvPr/>
          </p:nvSpPr>
          <p:spPr>
            <a:xfrm>
              <a:off x="4652961" y="8872538"/>
              <a:ext cx="367255" cy="1009650"/>
            </a:xfrm>
            <a:custGeom>
              <a:avLst/>
              <a:gdLst>
                <a:gd name="connsiteX0" fmla="*/ 0 w 367255"/>
                <a:gd name="connsiteY0" fmla="*/ 0 h 1009650"/>
                <a:gd name="connsiteX1" fmla="*/ 185737 w 367255"/>
                <a:gd name="connsiteY1" fmla="*/ 100012 h 1009650"/>
                <a:gd name="connsiteX2" fmla="*/ 323850 w 367255"/>
                <a:gd name="connsiteY2" fmla="*/ 280987 h 1009650"/>
                <a:gd name="connsiteX3" fmla="*/ 366712 w 367255"/>
                <a:gd name="connsiteY3" fmla="*/ 452437 h 1009650"/>
                <a:gd name="connsiteX4" fmla="*/ 342900 w 367255"/>
                <a:gd name="connsiteY4" fmla="*/ 695325 h 1009650"/>
                <a:gd name="connsiteX5" fmla="*/ 271462 w 367255"/>
                <a:gd name="connsiteY5" fmla="*/ 838200 h 1009650"/>
                <a:gd name="connsiteX6" fmla="*/ 133350 w 367255"/>
                <a:gd name="connsiteY6" fmla="*/ 962025 h 1009650"/>
                <a:gd name="connsiteX7" fmla="*/ 76200 w 367255"/>
                <a:gd name="connsiteY7" fmla="*/ 995362 h 1009650"/>
                <a:gd name="connsiteX8" fmla="*/ 23812 w 367255"/>
                <a:gd name="connsiteY8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55" h="1009650">
                  <a:moveTo>
                    <a:pt x="0" y="0"/>
                  </a:moveTo>
                  <a:cubicBezTo>
                    <a:pt x="65881" y="26590"/>
                    <a:pt x="131762" y="53181"/>
                    <a:pt x="185737" y="100012"/>
                  </a:cubicBezTo>
                  <a:cubicBezTo>
                    <a:pt x="239712" y="146843"/>
                    <a:pt x="293687" y="222249"/>
                    <a:pt x="323850" y="280987"/>
                  </a:cubicBezTo>
                  <a:cubicBezTo>
                    <a:pt x="354013" y="339725"/>
                    <a:pt x="363537" y="383381"/>
                    <a:pt x="366712" y="452437"/>
                  </a:cubicBezTo>
                  <a:cubicBezTo>
                    <a:pt x="369887" y="521493"/>
                    <a:pt x="358775" y="631031"/>
                    <a:pt x="342900" y="695325"/>
                  </a:cubicBezTo>
                  <a:cubicBezTo>
                    <a:pt x="327025" y="759619"/>
                    <a:pt x="306387" y="793750"/>
                    <a:pt x="271462" y="838200"/>
                  </a:cubicBezTo>
                  <a:cubicBezTo>
                    <a:pt x="236537" y="882650"/>
                    <a:pt x="165894" y="935831"/>
                    <a:pt x="133350" y="962025"/>
                  </a:cubicBezTo>
                  <a:cubicBezTo>
                    <a:pt x="100806" y="988219"/>
                    <a:pt x="94456" y="987425"/>
                    <a:pt x="76200" y="995362"/>
                  </a:cubicBezTo>
                  <a:cubicBezTo>
                    <a:pt x="57944" y="1003299"/>
                    <a:pt x="40878" y="1006474"/>
                    <a:pt x="23812" y="10096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0ED1468-A1A9-4FC5-AD6B-D8D7D75C362B}"/>
                </a:ext>
              </a:extLst>
            </p:cNvPr>
            <p:cNvSpPr/>
            <p:nvPr/>
          </p:nvSpPr>
          <p:spPr>
            <a:xfrm flipH="1">
              <a:off x="3004595" y="8901112"/>
              <a:ext cx="367255" cy="1009650"/>
            </a:xfrm>
            <a:custGeom>
              <a:avLst/>
              <a:gdLst>
                <a:gd name="connsiteX0" fmla="*/ 0 w 367255"/>
                <a:gd name="connsiteY0" fmla="*/ 0 h 1009650"/>
                <a:gd name="connsiteX1" fmla="*/ 185737 w 367255"/>
                <a:gd name="connsiteY1" fmla="*/ 100012 h 1009650"/>
                <a:gd name="connsiteX2" fmla="*/ 323850 w 367255"/>
                <a:gd name="connsiteY2" fmla="*/ 280987 h 1009650"/>
                <a:gd name="connsiteX3" fmla="*/ 366712 w 367255"/>
                <a:gd name="connsiteY3" fmla="*/ 452437 h 1009650"/>
                <a:gd name="connsiteX4" fmla="*/ 342900 w 367255"/>
                <a:gd name="connsiteY4" fmla="*/ 695325 h 1009650"/>
                <a:gd name="connsiteX5" fmla="*/ 271462 w 367255"/>
                <a:gd name="connsiteY5" fmla="*/ 838200 h 1009650"/>
                <a:gd name="connsiteX6" fmla="*/ 133350 w 367255"/>
                <a:gd name="connsiteY6" fmla="*/ 962025 h 1009650"/>
                <a:gd name="connsiteX7" fmla="*/ 76200 w 367255"/>
                <a:gd name="connsiteY7" fmla="*/ 995362 h 1009650"/>
                <a:gd name="connsiteX8" fmla="*/ 23812 w 367255"/>
                <a:gd name="connsiteY8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55" h="1009650">
                  <a:moveTo>
                    <a:pt x="0" y="0"/>
                  </a:moveTo>
                  <a:cubicBezTo>
                    <a:pt x="65881" y="26590"/>
                    <a:pt x="131762" y="53181"/>
                    <a:pt x="185737" y="100012"/>
                  </a:cubicBezTo>
                  <a:cubicBezTo>
                    <a:pt x="239712" y="146843"/>
                    <a:pt x="293687" y="222249"/>
                    <a:pt x="323850" y="280987"/>
                  </a:cubicBezTo>
                  <a:cubicBezTo>
                    <a:pt x="354013" y="339725"/>
                    <a:pt x="363537" y="383381"/>
                    <a:pt x="366712" y="452437"/>
                  </a:cubicBezTo>
                  <a:cubicBezTo>
                    <a:pt x="369887" y="521493"/>
                    <a:pt x="358775" y="631031"/>
                    <a:pt x="342900" y="695325"/>
                  </a:cubicBezTo>
                  <a:cubicBezTo>
                    <a:pt x="327025" y="759619"/>
                    <a:pt x="306387" y="793750"/>
                    <a:pt x="271462" y="838200"/>
                  </a:cubicBezTo>
                  <a:cubicBezTo>
                    <a:pt x="236537" y="882650"/>
                    <a:pt x="165894" y="935831"/>
                    <a:pt x="133350" y="962025"/>
                  </a:cubicBezTo>
                  <a:cubicBezTo>
                    <a:pt x="100806" y="988219"/>
                    <a:pt x="94456" y="987425"/>
                    <a:pt x="76200" y="995362"/>
                  </a:cubicBezTo>
                  <a:cubicBezTo>
                    <a:pt x="57944" y="1003299"/>
                    <a:pt x="40878" y="1006474"/>
                    <a:pt x="23812" y="10096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DE08F85-28E2-4866-8372-05B93A066AFE}"/>
                </a:ext>
              </a:extLst>
            </p:cNvPr>
            <p:cNvCxnSpPr>
              <a:stCxn id="13" idx="0"/>
              <a:endCxn id="12" idx="0"/>
            </p:cNvCxnSpPr>
            <p:nvPr/>
          </p:nvCxnSpPr>
          <p:spPr>
            <a:xfrm flipV="1">
              <a:off x="3371850" y="8872538"/>
              <a:ext cx="1281111" cy="285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8FB9D329-549C-4C8D-BBC3-6187AE2F17D0}"/>
                </a:ext>
              </a:extLst>
            </p:cNvPr>
            <p:cNvCxnSpPr/>
            <p:nvPr/>
          </p:nvCxnSpPr>
          <p:spPr>
            <a:xfrm flipV="1">
              <a:off x="3348035" y="9882188"/>
              <a:ext cx="1323978" cy="285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代替処理 20">
              <a:extLst>
                <a:ext uri="{FF2B5EF4-FFF2-40B4-BE49-F238E27FC236}">
                  <a16:creationId xmlns:a16="http://schemas.microsoft.com/office/drawing/2014/main" id="{B7112433-CD0F-4787-9213-037A59D6A983}"/>
                </a:ext>
              </a:extLst>
            </p:cNvPr>
            <p:cNvSpPr/>
            <p:nvPr/>
          </p:nvSpPr>
          <p:spPr>
            <a:xfrm>
              <a:off x="3228975" y="6691313"/>
              <a:ext cx="1790700" cy="1076325"/>
            </a:xfrm>
            <a:prstGeom prst="flowChartAlternate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163FEB44-668B-490F-A39F-05D193977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1263" y="4724400"/>
              <a:ext cx="557212" cy="161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43916146-C845-4B79-ADFB-2F7EA84F64D2}"/>
                </a:ext>
              </a:extLst>
            </p:cNvPr>
            <p:cNvCxnSpPr>
              <a:cxnSpLocks/>
            </p:cNvCxnSpPr>
            <p:nvPr/>
          </p:nvCxnSpPr>
          <p:spPr>
            <a:xfrm>
              <a:off x="1690688" y="4562475"/>
              <a:ext cx="790575" cy="323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EFCB7DD9-AC81-460C-9947-20229147FC35}"/>
                </a:ext>
              </a:extLst>
            </p:cNvPr>
            <p:cNvCxnSpPr>
              <a:cxnSpLocks/>
            </p:cNvCxnSpPr>
            <p:nvPr/>
          </p:nvCxnSpPr>
          <p:spPr>
            <a:xfrm>
              <a:off x="1471613" y="4305300"/>
              <a:ext cx="219075" cy="257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61F69DB7-59A7-4A03-9711-39C13574BB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702" y="3376613"/>
              <a:ext cx="433387" cy="78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52B12403-2129-451C-89C2-C8D6E009A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1138" y="4157663"/>
              <a:ext cx="319087" cy="1476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FCD825E1-3B42-4BCF-91D7-01359A37A6A4}"/>
                </a:ext>
              </a:extLst>
            </p:cNvPr>
            <p:cNvCxnSpPr>
              <a:cxnSpLocks/>
            </p:cNvCxnSpPr>
            <p:nvPr/>
          </p:nvCxnSpPr>
          <p:spPr>
            <a:xfrm>
              <a:off x="2219326" y="3381376"/>
              <a:ext cx="2238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0A1FB396-38DF-4DEA-BD0D-4332E0672E7A}"/>
                </a:ext>
              </a:extLst>
            </p:cNvPr>
            <p:cNvCxnSpPr>
              <a:cxnSpLocks/>
            </p:cNvCxnSpPr>
            <p:nvPr/>
          </p:nvCxnSpPr>
          <p:spPr>
            <a:xfrm>
              <a:off x="2443162" y="3376613"/>
              <a:ext cx="547144" cy="11144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29190D3E-A492-45DF-81AE-7000CE6874A7}"/>
                </a:ext>
              </a:extLst>
            </p:cNvPr>
            <p:cNvSpPr/>
            <p:nvPr/>
          </p:nvSpPr>
          <p:spPr>
            <a:xfrm>
              <a:off x="3106643" y="2095500"/>
              <a:ext cx="817657" cy="2141220"/>
            </a:xfrm>
            <a:custGeom>
              <a:avLst/>
              <a:gdLst>
                <a:gd name="connsiteX0" fmla="*/ 817657 w 817657"/>
                <a:gd name="connsiteY0" fmla="*/ 0 h 2141220"/>
                <a:gd name="connsiteX1" fmla="*/ 550957 w 817657"/>
                <a:gd name="connsiteY1" fmla="*/ 83820 h 2141220"/>
                <a:gd name="connsiteX2" fmla="*/ 352837 w 817657"/>
                <a:gd name="connsiteY2" fmla="*/ 243840 h 2141220"/>
                <a:gd name="connsiteX3" fmla="*/ 223297 w 817657"/>
                <a:gd name="connsiteY3" fmla="*/ 396240 h 2141220"/>
                <a:gd name="connsiteX4" fmla="*/ 78517 w 817657"/>
                <a:gd name="connsiteY4" fmla="*/ 624840 h 2141220"/>
                <a:gd name="connsiteX5" fmla="*/ 2317 w 817657"/>
                <a:gd name="connsiteY5" fmla="*/ 922020 h 2141220"/>
                <a:gd name="connsiteX6" fmla="*/ 32797 w 817657"/>
                <a:gd name="connsiteY6" fmla="*/ 1303020 h 2141220"/>
                <a:gd name="connsiteX7" fmla="*/ 162337 w 817657"/>
                <a:gd name="connsiteY7" fmla="*/ 1691640 h 2141220"/>
                <a:gd name="connsiteX8" fmla="*/ 307117 w 817657"/>
                <a:gd name="connsiteY8" fmla="*/ 1851660 h 2141220"/>
                <a:gd name="connsiteX9" fmla="*/ 413797 w 817657"/>
                <a:gd name="connsiteY9" fmla="*/ 1943100 h 2141220"/>
                <a:gd name="connsiteX10" fmla="*/ 634777 w 817657"/>
                <a:gd name="connsiteY10" fmla="*/ 2080260 h 2141220"/>
                <a:gd name="connsiteX11" fmla="*/ 802417 w 817657"/>
                <a:gd name="connsiteY11" fmla="*/ 2141220 h 2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7657" h="2141220">
                  <a:moveTo>
                    <a:pt x="817657" y="0"/>
                  </a:moveTo>
                  <a:cubicBezTo>
                    <a:pt x="723042" y="21590"/>
                    <a:pt x="628427" y="43180"/>
                    <a:pt x="550957" y="83820"/>
                  </a:cubicBezTo>
                  <a:cubicBezTo>
                    <a:pt x="473487" y="124460"/>
                    <a:pt x="407447" y="191770"/>
                    <a:pt x="352837" y="243840"/>
                  </a:cubicBezTo>
                  <a:cubicBezTo>
                    <a:pt x="298227" y="295910"/>
                    <a:pt x="269017" y="332740"/>
                    <a:pt x="223297" y="396240"/>
                  </a:cubicBezTo>
                  <a:cubicBezTo>
                    <a:pt x="177577" y="459740"/>
                    <a:pt x="115347" y="537210"/>
                    <a:pt x="78517" y="624840"/>
                  </a:cubicBezTo>
                  <a:cubicBezTo>
                    <a:pt x="41687" y="712470"/>
                    <a:pt x="9937" y="808990"/>
                    <a:pt x="2317" y="922020"/>
                  </a:cubicBezTo>
                  <a:cubicBezTo>
                    <a:pt x="-5303" y="1035050"/>
                    <a:pt x="6127" y="1174750"/>
                    <a:pt x="32797" y="1303020"/>
                  </a:cubicBezTo>
                  <a:cubicBezTo>
                    <a:pt x="59467" y="1431290"/>
                    <a:pt x="116617" y="1600200"/>
                    <a:pt x="162337" y="1691640"/>
                  </a:cubicBezTo>
                  <a:cubicBezTo>
                    <a:pt x="208057" y="1783080"/>
                    <a:pt x="265207" y="1809750"/>
                    <a:pt x="307117" y="1851660"/>
                  </a:cubicBezTo>
                  <a:cubicBezTo>
                    <a:pt x="349027" y="1893570"/>
                    <a:pt x="359187" y="1905000"/>
                    <a:pt x="413797" y="1943100"/>
                  </a:cubicBezTo>
                  <a:cubicBezTo>
                    <a:pt x="468407" y="1981200"/>
                    <a:pt x="570007" y="2047240"/>
                    <a:pt x="634777" y="2080260"/>
                  </a:cubicBezTo>
                  <a:cubicBezTo>
                    <a:pt x="699547" y="2113280"/>
                    <a:pt x="750982" y="2127250"/>
                    <a:pt x="802417" y="214122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6C2D494C-6C0C-4B8D-8805-F108F978BEDE}"/>
                </a:ext>
              </a:extLst>
            </p:cNvPr>
            <p:cNvCxnSpPr>
              <a:stCxn id="37" idx="0"/>
              <a:endCxn id="37" idx="0"/>
            </p:cNvCxnSpPr>
            <p:nvPr/>
          </p:nvCxnSpPr>
          <p:spPr>
            <a:xfrm>
              <a:off x="3924300" y="20955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D6182AB-42A2-40C6-9869-4851E3A18C85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3924300" y="2095500"/>
              <a:ext cx="1105442" cy="10706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986041FC-1296-4506-9499-A6C75B0AC2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9474" y="3166110"/>
              <a:ext cx="1120201" cy="1065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A6D43AF8-4878-409E-8881-99F828CA8E18}"/>
                </a:ext>
              </a:extLst>
            </p:cNvPr>
            <p:cNvSpPr/>
            <p:nvPr/>
          </p:nvSpPr>
          <p:spPr>
            <a:xfrm>
              <a:off x="1844040" y="4594860"/>
              <a:ext cx="1958340" cy="762000"/>
            </a:xfrm>
            <a:custGeom>
              <a:avLst/>
              <a:gdLst>
                <a:gd name="connsiteX0" fmla="*/ 0 w 1958340"/>
                <a:gd name="connsiteY0" fmla="*/ 762000 h 762000"/>
                <a:gd name="connsiteX1" fmla="*/ 563880 w 1958340"/>
                <a:gd name="connsiteY1" fmla="*/ 449580 h 762000"/>
                <a:gd name="connsiteX2" fmla="*/ 1104900 w 1958340"/>
                <a:gd name="connsiteY2" fmla="*/ 289560 h 762000"/>
                <a:gd name="connsiteX3" fmla="*/ 1958340 w 1958340"/>
                <a:gd name="connsiteY3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40" h="762000">
                  <a:moveTo>
                    <a:pt x="0" y="762000"/>
                  </a:moveTo>
                  <a:cubicBezTo>
                    <a:pt x="189865" y="645160"/>
                    <a:pt x="379730" y="528320"/>
                    <a:pt x="563880" y="449580"/>
                  </a:cubicBezTo>
                  <a:cubicBezTo>
                    <a:pt x="748030" y="370840"/>
                    <a:pt x="872490" y="364490"/>
                    <a:pt x="1104900" y="289560"/>
                  </a:cubicBezTo>
                  <a:cubicBezTo>
                    <a:pt x="1337310" y="214630"/>
                    <a:pt x="1647825" y="107315"/>
                    <a:pt x="195834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BAA72E0C-DB61-4F3E-941D-2D7D1073CB39}"/>
                </a:ext>
              </a:extLst>
            </p:cNvPr>
            <p:cNvSpPr/>
            <p:nvPr/>
          </p:nvSpPr>
          <p:spPr>
            <a:xfrm>
              <a:off x="1996440" y="4747260"/>
              <a:ext cx="1958340" cy="762000"/>
            </a:xfrm>
            <a:custGeom>
              <a:avLst/>
              <a:gdLst>
                <a:gd name="connsiteX0" fmla="*/ 0 w 1958340"/>
                <a:gd name="connsiteY0" fmla="*/ 762000 h 762000"/>
                <a:gd name="connsiteX1" fmla="*/ 563880 w 1958340"/>
                <a:gd name="connsiteY1" fmla="*/ 449580 h 762000"/>
                <a:gd name="connsiteX2" fmla="*/ 1104900 w 1958340"/>
                <a:gd name="connsiteY2" fmla="*/ 289560 h 762000"/>
                <a:gd name="connsiteX3" fmla="*/ 1958340 w 1958340"/>
                <a:gd name="connsiteY3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40" h="762000">
                  <a:moveTo>
                    <a:pt x="0" y="762000"/>
                  </a:moveTo>
                  <a:cubicBezTo>
                    <a:pt x="189865" y="645160"/>
                    <a:pt x="379730" y="528320"/>
                    <a:pt x="563880" y="449580"/>
                  </a:cubicBezTo>
                  <a:cubicBezTo>
                    <a:pt x="748030" y="370840"/>
                    <a:pt x="872490" y="364490"/>
                    <a:pt x="1104900" y="289560"/>
                  </a:cubicBezTo>
                  <a:cubicBezTo>
                    <a:pt x="1337310" y="214630"/>
                    <a:pt x="1647825" y="107315"/>
                    <a:pt x="195834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6676077-3746-46F8-B55A-42B6DCF26775}"/>
                </a:ext>
              </a:extLst>
            </p:cNvPr>
            <p:cNvSpPr txBox="1"/>
            <p:nvPr/>
          </p:nvSpPr>
          <p:spPr>
            <a:xfrm>
              <a:off x="1284991" y="3636333"/>
              <a:ext cx="792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駐車場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409F833-1204-4917-8EDB-11BA4D13303E}"/>
                </a:ext>
              </a:extLst>
            </p:cNvPr>
            <p:cNvSpPr txBox="1"/>
            <p:nvPr/>
          </p:nvSpPr>
          <p:spPr>
            <a:xfrm>
              <a:off x="3616230" y="3058831"/>
              <a:ext cx="792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野球場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C3ADCBD-E187-4B6F-9073-8EA0ECD3EDFC}"/>
                </a:ext>
              </a:extLst>
            </p:cNvPr>
            <p:cNvSpPr txBox="1"/>
            <p:nvPr/>
          </p:nvSpPr>
          <p:spPr>
            <a:xfrm>
              <a:off x="3592948" y="7075586"/>
              <a:ext cx="1114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多目的広場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9636899-D1FB-4482-9D6E-5C7CCB06442B}"/>
                </a:ext>
              </a:extLst>
            </p:cNvPr>
            <p:cNvSpPr txBox="1"/>
            <p:nvPr/>
          </p:nvSpPr>
          <p:spPr>
            <a:xfrm>
              <a:off x="3511464" y="9457508"/>
              <a:ext cx="1135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陸上競技場</a:t>
              </a:r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6126AED6-4C77-4D55-A7C1-75F1286C7E92}"/>
                </a:ext>
              </a:extLst>
            </p:cNvPr>
            <p:cNvSpPr/>
            <p:nvPr/>
          </p:nvSpPr>
          <p:spPr>
            <a:xfrm>
              <a:off x="2530537" y="8601075"/>
              <a:ext cx="179326" cy="881063"/>
            </a:xfrm>
            <a:custGeom>
              <a:avLst/>
              <a:gdLst>
                <a:gd name="connsiteX0" fmla="*/ 179326 w 179326"/>
                <a:gd name="connsiteY0" fmla="*/ 0 h 881063"/>
                <a:gd name="connsiteX1" fmla="*/ 60263 w 179326"/>
                <a:gd name="connsiteY1" fmla="*/ 238125 h 881063"/>
                <a:gd name="connsiteX2" fmla="*/ 3113 w 179326"/>
                <a:gd name="connsiteY2" fmla="*/ 538163 h 881063"/>
                <a:gd name="connsiteX3" fmla="*/ 12638 w 179326"/>
                <a:gd name="connsiteY3" fmla="*/ 881063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326" h="881063">
                  <a:moveTo>
                    <a:pt x="179326" y="0"/>
                  </a:moveTo>
                  <a:cubicBezTo>
                    <a:pt x="134479" y="74215"/>
                    <a:pt x="89632" y="148431"/>
                    <a:pt x="60263" y="238125"/>
                  </a:cubicBezTo>
                  <a:cubicBezTo>
                    <a:pt x="30894" y="327819"/>
                    <a:pt x="11050" y="431007"/>
                    <a:pt x="3113" y="538163"/>
                  </a:cubicBezTo>
                  <a:cubicBezTo>
                    <a:pt x="-4824" y="645319"/>
                    <a:pt x="3907" y="763191"/>
                    <a:pt x="12638" y="8810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26190BC-E7FF-4CD7-A98D-403552B76CEC}"/>
                </a:ext>
              </a:extLst>
            </p:cNvPr>
            <p:cNvSpPr/>
            <p:nvPr/>
          </p:nvSpPr>
          <p:spPr>
            <a:xfrm>
              <a:off x="2533650" y="9477375"/>
              <a:ext cx="1195388" cy="1009650"/>
            </a:xfrm>
            <a:custGeom>
              <a:avLst/>
              <a:gdLst>
                <a:gd name="connsiteX0" fmla="*/ 0 w 1195388"/>
                <a:gd name="connsiteY0" fmla="*/ 0 h 1009650"/>
                <a:gd name="connsiteX1" fmla="*/ 47625 w 1195388"/>
                <a:gd name="connsiteY1" fmla="*/ 285750 h 1009650"/>
                <a:gd name="connsiteX2" fmla="*/ 214313 w 1195388"/>
                <a:gd name="connsiteY2" fmla="*/ 738188 h 1009650"/>
                <a:gd name="connsiteX3" fmla="*/ 681038 w 1195388"/>
                <a:gd name="connsiteY3" fmla="*/ 957263 h 1009650"/>
                <a:gd name="connsiteX4" fmla="*/ 1195388 w 1195388"/>
                <a:gd name="connsiteY4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388" h="1009650">
                  <a:moveTo>
                    <a:pt x="0" y="0"/>
                  </a:moveTo>
                  <a:cubicBezTo>
                    <a:pt x="5953" y="81359"/>
                    <a:pt x="11906" y="162719"/>
                    <a:pt x="47625" y="285750"/>
                  </a:cubicBezTo>
                  <a:cubicBezTo>
                    <a:pt x="83344" y="408781"/>
                    <a:pt x="108744" y="626269"/>
                    <a:pt x="214313" y="738188"/>
                  </a:cubicBezTo>
                  <a:cubicBezTo>
                    <a:pt x="319882" y="850107"/>
                    <a:pt x="517525" y="912019"/>
                    <a:pt x="681038" y="957263"/>
                  </a:cubicBezTo>
                  <a:cubicBezTo>
                    <a:pt x="844551" y="1002507"/>
                    <a:pt x="1019969" y="1006078"/>
                    <a:pt x="1195388" y="10096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4605EB4-9A6F-4E9F-B313-319B5DC9E59B}"/>
                </a:ext>
              </a:extLst>
            </p:cNvPr>
            <p:cNvSpPr/>
            <p:nvPr/>
          </p:nvSpPr>
          <p:spPr>
            <a:xfrm>
              <a:off x="3724276" y="10167938"/>
              <a:ext cx="1676400" cy="335909"/>
            </a:xfrm>
            <a:custGeom>
              <a:avLst/>
              <a:gdLst>
                <a:gd name="connsiteX0" fmla="*/ 0 w 1676400"/>
                <a:gd name="connsiteY0" fmla="*/ 319087 h 335909"/>
                <a:gd name="connsiteX1" fmla="*/ 928687 w 1676400"/>
                <a:gd name="connsiteY1" fmla="*/ 300037 h 335909"/>
                <a:gd name="connsiteX2" fmla="*/ 1676400 w 1676400"/>
                <a:gd name="connsiteY2" fmla="*/ 0 h 33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6400" h="335909">
                  <a:moveTo>
                    <a:pt x="0" y="319087"/>
                  </a:moveTo>
                  <a:cubicBezTo>
                    <a:pt x="324643" y="336152"/>
                    <a:pt x="649287" y="353218"/>
                    <a:pt x="928687" y="300037"/>
                  </a:cubicBezTo>
                  <a:cubicBezTo>
                    <a:pt x="1208087" y="246856"/>
                    <a:pt x="1442243" y="123428"/>
                    <a:pt x="16764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5B7A443B-97F6-4DAD-A3AB-23F4C2927709}"/>
                </a:ext>
              </a:extLst>
            </p:cNvPr>
            <p:cNvSpPr/>
            <p:nvPr/>
          </p:nvSpPr>
          <p:spPr>
            <a:xfrm>
              <a:off x="5376863" y="10150501"/>
              <a:ext cx="142875" cy="184124"/>
            </a:xfrm>
            <a:custGeom>
              <a:avLst/>
              <a:gdLst>
                <a:gd name="connsiteX0" fmla="*/ 0 w 142875"/>
                <a:gd name="connsiteY0" fmla="*/ 7912 h 184124"/>
                <a:gd name="connsiteX1" fmla="*/ 114300 w 142875"/>
                <a:gd name="connsiteY1" fmla="*/ 7912 h 184124"/>
                <a:gd name="connsiteX2" fmla="*/ 123825 w 142875"/>
                <a:gd name="connsiteY2" fmla="*/ 22199 h 184124"/>
                <a:gd name="connsiteX3" fmla="*/ 128587 w 142875"/>
                <a:gd name="connsiteY3" fmla="*/ 36487 h 184124"/>
                <a:gd name="connsiteX4" fmla="*/ 142875 w 142875"/>
                <a:gd name="connsiteY4" fmla="*/ 65062 h 184124"/>
                <a:gd name="connsiteX5" fmla="*/ 133350 w 142875"/>
                <a:gd name="connsiteY5" fmla="*/ 146024 h 184124"/>
                <a:gd name="connsiteX6" fmla="*/ 123825 w 142875"/>
                <a:gd name="connsiteY6" fmla="*/ 160312 h 184124"/>
                <a:gd name="connsiteX7" fmla="*/ 95250 w 142875"/>
                <a:gd name="connsiteY7" fmla="*/ 184124 h 18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84124">
                  <a:moveTo>
                    <a:pt x="0" y="7912"/>
                  </a:moveTo>
                  <a:cubicBezTo>
                    <a:pt x="44105" y="-910"/>
                    <a:pt x="50522" y="-4236"/>
                    <a:pt x="114300" y="7912"/>
                  </a:cubicBezTo>
                  <a:cubicBezTo>
                    <a:pt x="119923" y="8983"/>
                    <a:pt x="120650" y="17437"/>
                    <a:pt x="123825" y="22199"/>
                  </a:cubicBezTo>
                  <a:cubicBezTo>
                    <a:pt x="125412" y="26962"/>
                    <a:pt x="126342" y="31997"/>
                    <a:pt x="128587" y="36487"/>
                  </a:cubicBezTo>
                  <a:cubicBezTo>
                    <a:pt x="147055" y="73424"/>
                    <a:pt x="130900" y="29141"/>
                    <a:pt x="142875" y="65062"/>
                  </a:cubicBezTo>
                  <a:cubicBezTo>
                    <a:pt x="142123" y="75589"/>
                    <a:pt x="144173" y="124376"/>
                    <a:pt x="133350" y="146024"/>
                  </a:cubicBezTo>
                  <a:cubicBezTo>
                    <a:pt x="130790" y="151144"/>
                    <a:pt x="128133" y="156543"/>
                    <a:pt x="123825" y="160312"/>
                  </a:cubicBezTo>
                  <a:cubicBezTo>
                    <a:pt x="93929" y="186471"/>
                    <a:pt x="95250" y="167051"/>
                    <a:pt x="95250" y="1841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A6BF5C2D-E012-4261-8504-8E9AF80FD009}"/>
                </a:ext>
              </a:extLst>
            </p:cNvPr>
            <p:cNvSpPr/>
            <p:nvPr/>
          </p:nvSpPr>
          <p:spPr>
            <a:xfrm>
              <a:off x="4419600" y="10320338"/>
              <a:ext cx="1057275" cy="334899"/>
            </a:xfrm>
            <a:custGeom>
              <a:avLst/>
              <a:gdLst>
                <a:gd name="connsiteX0" fmla="*/ 1057275 w 1057275"/>
                <a:gd name="connsiteY0" fmla="*/ 0 h 334899"/>
                <a:gd name="connsiteX1" fmla="*/ 823913 w 1057275"/>
                <a:gd name="connsiteY1" fmla="*/ 128587 h 334899"/>
                <a:gd name="connsiteX2" fmla="*/ 223838 w 1057275"/>
                <a:gd name="connsiteY2" fmla="*/ 304800 h 334899"/>
                <a:gd name="connsiteX3" fmla="*/ 0 w 1057275"/>
                <a:gd name="connsiteY3" fmla="*/ 333375 h 33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334899">
                  <a:moveTo>
                    <a:pt x="1057275" y="0"/>
                  </a:moveTo>
                  <a:cubicBezTo>
                    <a:pt x="1010047" y="38893"/>
                    <a:pt x="962819" y="77787"/>
                    <a:pt x="823913" y="128587"/>
                  </a:cubicBezTo>
                  <a:cubicBezTo>
                    <a:pt x="685007" y="179387"/>
                    <a:pt x="361157" y="270669"/>
                    <a:pt x="223838" y="304800"/>
                  </a:cubicBezTo>
                  <a:cubicBezTo>
                    <a:pt x="86519" y="338931"/>
                    <a:pt x="43259" y="336153"/>
                    <a:pt x="0" y="3333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43A47E56-FF34-4A6D-859C-A2A9BD3368E5}"/>
                </a:ext>
              </a:extLst>
            </p:cNvPr>
            <p:cNvCxnSpPr/>
            <p:nvPr/>
          </p:nvCxnSpPr>
          <p:spPr>
            <a:xfrm>
              <a:off x="4089494" y="8434352"/>
              <a:ext cx="0" cy="4381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E5E9CCE9-38DE-4516-9A5F-DED1684D9360}"/>
                </a:ext>
              </a:extLst>
            </p:cNvPr>
            <p:cNvCxnSpPr>
              <a:cxnSpLocks/>
              <a:stCxn id="85" idx="8"/>
            </p:cNvCxnSpPr>
            <p:nvPr/>
          </p:nvCxnSpPr>
          <p:spPr>
            <a:xfrm flipH="1" flipV="1">
              <a:off x="4105065" y="8783597"/>
              <a:ext cx="590760" cy="3216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164689F6-F2D7-490F-A157-44846BB9883D}"/>
                </a:ext>
              </a:extLst>
            </p:cNvPr>
            <p:cNvCxnSpPr/>
            <p:nvPr/>
          </p:nvCxnSpPr>
          <p:spPr>
            <a:xfrm>
              <a:off x="3371850" y="9963150"/>
              <a:ext cx="1339217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08BB00C-F9F6-4DA8-B91F-5557A189761D}"/>
                </a:ext>
              </a:extLst>
            </p:cNvPr>
            <p:cNvSpPr txBox="1"/>
            <p:nvPr/>
          </p:nvSpPr>
          <p:spPr>
            <a:xfrm>
              <a:off x="3932871" y="8875797"/>
              <a:ext cx="4886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(13)</a:t>
              </a:r>
              <a:endParaRPr kumimoji="1" lang="ja-JP" altLang="en-US" sz="1200" dirty="0"/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D556933A-B745-44B8-A1C0-F8564314CF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4286" y="8662988"/>
              <a:ext cx="1130415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8A844161-8F9A-46D8-8DA2-F557C48B00DF}"/>
                </a:ext>
              </a:extLst>
            </p:cNvPr>
            <p:cNvSpPr txBox="1"/>
            <p:nvPr/>
          </p:nvSpPr>
          <p:spPr>
            <a:xfrm>
              <a:off x="2586474" y="7995850"/>
              <a:ext cx="487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(11)</a:t>
              </a:r>
              <a:endParaRPr kumimoji="1" lang="ja-JP" altLang="en-US" sz="1200" dirty="0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852AE0A2-CFE7-4643-A51C-07FE33D2810F}"/>
                </a:ext>
              </a:extLst>
            </p:cNvPr>
            <p:cNvSpPr txBox="1"/>
            <p:nvPr/>
          </p:nvSpPr>
          <p:spPr>
            <a:xfrm>
              <a:off x="4020141" y="4839027"/>
              <a:ext cx="19583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(6)  2203m</a:t>
              </a:r>
            </a:p>
            <a:p>
              <a:r>
                <a:rPr kumimoji="1" lang="en-US" altLang="ja-JP" sz="1400" dirty="0"/>
                <a:t>(7)  2766m</a:t>
              </a:r>
            </a:p>
            <a:p>
              <a:r>
                <a:rPr kumimoji="1" lang="en-US" altLang="ja-JP" sz="1400" dirty="0"/>
                <a:t>(8)  3329m</a:t>
              </a:r>
            </a:p>
            <a:p>
              <a:r>
                <a:rPr kumimoji="1" lang="en-US" altLang="ja-JP" sz="1400" dirty="0"/>
                <a:t>(9)  3639m</a:t>
              </a:r>
            </a:p>
            <a:p>
              <a:r>
                <a:rPr kumimoji="1" lang="en-US" altLang="ja-JP" sz="1400" dirty="0"/>
                <a:t>(10) 3934m</a:t>
              </a:r>
            </a:p>
            <a:p>
              <a:r>
                <a:rPr kumimoji="1" lang="en-US" altLang="ja-JP" sz="1400" dirty="0"/>
                <a:t>(11) 4233m</a:t>
              </a:r>
            </a:p>
            <a:p>
              <a:r>
                <a:rPr kumimoji="1" lang="en-US" altLang="ja-JP" sz="1400" dirty="0"/>
                <a:t>(12) 4410m</a:t>
              </a:r>
            </a:p>
            <a:p>
              <a:r>
                <a:rPr kumimoji="1" lang="en-US" altLang="ja-JP" sz="1400" dirty="0"/>
                <a:t>(13) 4909m </a:t>
              </a:r>
              <a:r>
                <a:rPr kumimoji="1" lang="ja-JP" altLang="en-US" sz="1400" dirty="0"/>
                <a:t>第一中継点</a:t>
              </a:r>
              <a:endParaRPr kumimoji="1" lang="en-US" altLang="ja-JP" sz="1400" dirty="0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A6E9C0C2-1237-4BD4-A40C-B6E060CA1D0D}"/>
                </a:ext>
              </a:extLst>
            </p:cNvPr>
            <p:cNvSpPr txBox="1"/>
            <p:nvPr/>
          </p:nvSpPr>
          <p:spPr>
            <a:xfrm>
              <a:off x="5453584" y="9961918"/>
              <a:ext cx="504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(10)</a:t>
              </a:r>
              <a:endParaRPr kumimoji="1" lang="ja-JP" altLang="en-US" sz="1200" dirty="0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4B9F7F43-798B-4E38-A255-C73BB04944D1}"/>
                </a:ext>
              </a:extLst>
            </p:cNvPr>
            <p:cNvSpPr/>
            <p:nvPr/>
          </p:nvSpPr>
          <p:spPr>
            <a:xfrm>
              <a:off x="2466975" y="9886950"/>
              <a:ext cx="1919288" cy="764914"/>
            </a:xfrm>
            <a:custGeom>
              <a:avLst/>
              <a:gdLst>
                <a:gd name="connsiteX0" fmla="*/ 1919288 w 1919288"/>
                <a:gd name="connsiteY0" fmla="*/ 757238 h 764914"/>
                <a:gd name="connsiteX1" fmla="*/ 1076325 w 1919288"/>
                <a:gd name="connsiteY1" fmla="*/ 742950 h 764914"/>
                <a:gd name="connsiteX2" fmla="*/ 352425 w 1919288"/>
                <a:gd name="connsiteY2" fmla="*/ 571500 h 764914"/>
                <a:gd name="connsiteX3" fmla="*/ 66675 w 1919288"/>
                <a:gd name="connsiteY3" fmla="*/ 228600 h 764914"/>
                <a:gd name="connsiteX4" fmla="*/ 0 w 1919288"/>
                <a:gd name="connsiteY4" fmla="*/ 0 h 76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288" h="764914">
                  <a:moveTo>
                    <a:pt x="1919288" y="757238"/>
                  </a:moveTo>
                  <a:cubicBezTo>
                    <a:pt x="1628378" y="765572"/>
                    <a:pt x="1337469" y="773906"/>
                    <a:pt x="1076325" y="742950"/>
                  </a:cubicBezTo>
                  <a:cubicBezTo>
                    <a:pt x="815181" y="711994"/>
                    <a:pt x="520700" y="657225"/>
                    <a:pt x="352425" y="571500"/>
                  </a:cubicBezTo>
                  <a:cubicBezTo>
                    <a:pt x="184150" y="485775"/>
                    <a:pt x="125412" y="323850"/>
                    <a:pt x="66675" y="228600"/>
                  </a:cubicBezTo>
                  <a:cubicBezTo>
                    <a:pt x="7937" y="133350"/>
                    <a:pt x="3968" y="66675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1F397999-9572-4F28-A1B3-EA9E672949ED}"/>
                </a:ext>
              </a:extLst>
            </p:cNvPr>
            <p:cNvSpPr txBox="1"/>
            <p:nvPr/>
          </p:nvSpPr>
          <p:spPr>
            <a:xfrm>
              <a:off x="3062476" y="8078928"/>
              <a:ext cx="392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(9)</a:t>
              </a:r>
              <a:endParaRPr kumimoji="1" lang="ja-JP" altLang="en-US" sz="1200" dirty="0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27E37AA-9F5D-47CB-A576-EB4BEB3F6BA7}"/>
                </a:ext>
              </a:extLst>
            </p:cNvPr>
            <p:cNvSpPr txBox="1"/>
            <p:nvPr/>
          </p:nvSpPr>
          <p:spPr>
            <a:xfrm>
              <a:off x="2876772" y="4215162"/>
              <a:ext cx="397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(6)</a:t>
              </a:r>
              <a:endParaRPr kumimoji="1" lang="ja-JP" altLang="en-US" sz="1200" dirty="0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92CF5DEF-B48F-4700-A0F7-1378CA663CA8}"/>
                </a:ext>
              </a:extLst>
            </p:cNvPr>
            <p:cNvSpPr/>
            <p:nvPr/>
          </p:nvSpPr>
          <p:spPr>
            <a:xfrm>
              <a:off x="3009900" y="3333750"/>
              <a:ext cx="445358" cy="1219200"/>
            </a:xfrm>
            <a:custGeom>
              <a:avLst/>
              <a:gdLst>
                <a:gd name="connsiteX0" fmla="*/ 42863 w 445358"/>
                <a:gd name="connsiteY0" fmla="*/ 1219200 h 1219200"/>
                <a:gd name="connsiteX1" fmla="*/ 371475 w 445358"/>
                <a:gd name="connsiteY1" fmla="*/ 1028700 h 1219200"/>
                <a:gd name="connsiteX2" fmla="*/ 433388 w 445358"/>
                <a:gd name="connsiteY2" fmla="*/ 800100 h 1219200"/>
                <a:gd name="connsiteX3" fmla="*/ 195263 w 445358"/>
                <a:gd name="connsiteY3" fmla="*/ 561975 h 1219200"/>
                <a:gd name="connsiteX4" fmla="*/ 71438 w 445358"/>
                <a:gd name="connsiteY4" fmla="*/ 285750 h 1219200"/>
                <a:gd name="connsiteX5" fmla="*/ 0 w 445358"/>
                <a:gd name="connsiteY5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358" h="1219200">
                  <a:moveTo>
                    <a:pt x="42863" y="1219200"/>
                  </a:moveTo>
                  <a:cubicBezTo>
                    <a:pt x="174625" y="1158875"/>
                    <a:pt x="306388" y="1098550"/>
                    <a:pt x="371475" y="1028700"/>
                  </a:cubicBezTo>
                  <a:cubicBezTo>
                    <a:pt x="436562" y="958850"/>
                    <a:pt x="462757" y="877887"/>
                    <a:pt x="433388" y="800100"/>
                  </a:cubicBezTo>
                  <a:cubicBezTo>
                    <a:pt x="404019" y="722312"/>
                    <a:pt x="255588" y="647700"/>
                    <a:pt x="195263" y="561975"/>
                  </a:cubicBezTo>
                  <a:cubicBezTo>
                    <a:pt x="134938" y="476250"/>
                    <a:pt x="103982" y="379412"/>
                    <a:pt x="71438" y="285750"/>
                  </a:cubicBezTo>
                  <a:cubicBezTo>
                    <a:pt x="38894" y="192087"/>
                    <a:pt x="19447" y="9604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F79790D8-A3EC-4841-B90E-ECBF13BBCE2E}"/>
                </a:ext>
              </a:extLst>
            </p:cNvPr>
            <p:cNvSpPr/>
            <p:nvPr/>
          </p:nvSpPr>
          <p:spPr>
            <a:xfrm>
              <a:off x="3006899" y="1981200"/>
              <a:ext cx="903114" cy="1323975"/>
            </a:xfrm>
            <a:custGeom>
              <a:avLst/>
              <a:gdLst>
                <a:gd name="connsiteX0" fmla="*/ 3001 w 903114"/>
                <a:gd name="connsiteY0" fmla="*/ 1323975 h 1323975"/>
                <a:gd name="connsiteX1" fmla="*/ 12526 w 903114"/>
                <a:gd name="connsiteY1" fmla="*/ 985838 h 1323975"/>
                <a:gd name="connsiteX2" fmla="*/ 103014 w 903114"/>
                <a:gd name="connsiteY2" fmla="*/ 571500 h 1323975"/>
                <a:gd name="connsiteX3" fmla="*/ 450676 w 903114"/>
                <a:gd name="connsiteY3" fmla="*/ 185738 h 1323975"/>
                <a:gd name="connsiteX4" fmla="*/ 903114 w 903114"/>
                <a:gd name="connsiteY4" fmla="*/ 0 h 1323975"/>
                <a:gd name="connsiteX5" fmla="*/ 903114 w 903114"/>
                <a:gd name="connsiteY5" fmla="*/ 0 h 1323975"/>
                <a:gd name="connsiteX6" fmla="*/ 903114 w 903114"/>
                <a:gd name="connsiteY6" fmla="*/ 0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3114" h="1323975">
                  <a:moveTo>
                    <a:pt x="3001" y="1323975"/>
                  </a:moveTo>
                  <a:cubicBezTo>
                    <a:pt x="-571" y="1217613"/>
                    <a:pt x="-4143" y="1111251"/>
                    <a:pt x="12526" y="985838"/>
                  </a:cubicBezTo>
                  <a:cubicBezTo>
                    <a:pt x="29195" y="860425"/>
                    <a:pt x="29989" y="704850"/>
                    <a:pt x="103014" y="571500"/>
                  </a:cubicBezTo>
                  <a:cubicBezTo>
                    <a:pt x="176039" y="438150"/>
                    <a:pt x="317326" y="280988"/>
                    <a:pt x="450676" y="185738"/>
                  </a:cubicBezTo>
                  <a:cubicBezTo>
                    <a:pt x="584026" y="90488"/>
                    <a:pt x="903114" y="0"/>
                    <a:pt x="903114" y="0"/>
                  </a:cubicBezTo>
                  <a:lnTo>
                    <a:pt x="903114" y="0"/>
                  </a:lnTo>
                  <a:lnTo>
                    <a:pt x="90311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C3115B3B-15DE-4A66-952A-227E030F72F5}"/>
                </a:ext>
              </a:extLst>
            </p:cNvPr>
            <p:cNvCxnSpPr>
              <a:cxnSpLocks/>
            </p:cNvCxnSpPr>
            <p:nvPr/>
          </p:nvCxnSpPr>
          <p:spPr>
            <a:xfrm>
              <a:off x="3932872" y="1995488"/>
              <a:ext cx="1096870" cy="10287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A263763F-57AD-4A15-9BB7-5B628C73005F}"/>
                </a:ext>
              </a:extLst>
            </p:cNvPr>
            <p:cNvSpPr/>
            <p:nvPr/>
          </p:nvSpPr>
          <p:spPr>
            <a:xfrm>
              <a:off x="4948238" y="3062288"/>
              <a:ext cx="179786" cy="309562"/>
            </a:xfrm>
            <a:custGeom>
              <a:avLst/>
              <a:gdLst>
                <a:gd name="connsiteX0" fmla="*/ 104775 w 179786"/>
                <a:gd name="connsiteY0" fmla="*/ 0 h 309562"/>
                <a:gd name="connsiteX1" fmla="*/ 161925 w 179786"/>
                <a:gd name="connsiteY1" fmla="*/ 61912 h 309562"/>
                <a:gd name="connsiteX2" fmla="*/ 166687 w 179786"/>
                <a:gd name="connsiteY2" fmla="*/ 138112 h 309562"/>
                <a:gd name="connsiteX3" fmla="*/ 0 w 179786"/>
                <a:gd name="connsiteY3" fmla="*/ 309562 h 30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786" h="309562">
                  <a:moveTo>
                    <a:pt x="104775" y="0"/>
                  </a:moveTo>
                  <a:cubicBezTo>
                    <a:pt x="128190" y="19446"/>
                    <a:pt x="151606" y="38893"/>
                    <a:pt x="161925" y="61912"/>
                  </a:cubicBezTo>
                  <a:cubicBezTo>
                    <a:pt x="172244" y="84931"/>
                    <a:pt x="193674" y="96837"/>
                    <a:pt x="166687" y="138112"/>
                  </a:cubicBezTo>
                  <a:cubicBezTo>
                    <a:pt x="139700" y="179387"/>
                    <a:pt x="69850" y="244474"/>
                    <a:pt x="0" y="3095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652D442A-B888-4568-8CAF-8390B8F1B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1458" y="3391611"/>
              <a:ext cx="891744" cy="857554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7CE315D4-032E-4699-9A1D-61BF467C3C36}"/>
                </a:ext>
              </a:extLst>
            </p:cNvPr>
            <p:cNvSpPr/>
            <p:nvPr/>
          </p:nvSpPr>
          <p:spPr>
            <a:xfrm>
              <a:off x="2967038" y="3652838"/>
              <a:ext cx="1052512" cy="727292"/>
            </a:xfrm>
            <a:custGeom>
              <a:avLst/>
              <a:gdLst>
                <a:gd name="connsiteX0" fmla="*/ 1052512 w 1052512"/>
                <a:gd name="connsiteY0" fmla="*/ 614362 h 727292"/>
                <a:gd name="connsiteX1" fmla="*/ 947737 w 1052512"/>
                <a:gd name="connsiteY1" fmla="*/ 704850 h 727292"/>
                <a:gd name="connsiteX2" fmla="*/ 647700 w 1052512"/>
                <a:gd name="connsiteY2" fmla="*/ 709612 h 727292"/>
                <a:gd name="connsiteX3" fmla="*/ 328612 w 1052512"/>
                <a:gd name="connsiteY3" fmla="*/ 500062 h 727292"/>
                <a:gd name="connsiteX4" fmla="*/ 152400 w 1052512"/>
                <a:gd name="connsiteY4" fmla="*/ 319087 h 727292"/>
                <a:gd name="connsiteX5" fmla="*/ 0 w 1052512"/>
                <a:gd name="connsiteY5" fmla="*/ 0 h 72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2512" h="727292">
                  <a:moveTo>
                    <a:pt x="1052512" y="614362"/>
                  </a:moveTo>
                  <a:cubicBezTo>
                    <a:pt x="1033859" y="651668"/>
                    <a:pt x="1015206" y="688975"/>
                    <a:pt x="947737" y="704850"/>
                  </a:cubicBezTo>
                  <a:cubicBezTo>
                    <a:pt x="880268" y="720725"/>
                    <a:pt x="750887" y="743743"/>
                    <a:pt x="647700" y="709612"/>
                  </a:cubicBezTo>
                  <a:cubicBezTo>
                    <a:pt x="544512" y="675481"/>
                    <a:pt x="411162" y="565149"/>
                    <a:pt x="328612" y="500062"/>
                  </a:cubicBezTo>
                  <a:cubicBezTo>
                    <a:pt x="246062" y="434975"/>
                    <a:pt x="207169" y="402431"/>
                    <a:pt x="152400" y="319087"/>
                  </a:cubicBezTo>
                  <a:cubicBezTo>
                    <a:pt x="97631" y="235743"/>
                    <a:pt x="48815" y="117871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49E7E439-F7F2-481C-ABB1-77C153F7D75F}"/>
                </a:ext>
              </a:extLst>
            </p:cNvPr>
            <p:cNvSpPr txBox="1"/>
            <p:nvPr/>
          </p:nvSpPr>
          <p:spPr>
            <a:xfrm>
              <a:off x="3427294" y="4105587"/>
              <a:ext cx="397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(7)</a:t>
              </a:r>
              <a:endParaRPr kumimoji="1" lang="ja-JP" altLang="en-US" sz="1200" dirty="0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33109DC4-AB12-4BF0-BF2F-8E73EE6B2001}"/>
                </a:ext>
              </a:extLst>
            </p:cNvPr>
            <p:cNvSpPr/>
            <p:nvPr/>
          </p:nvSpPr>
          <p:spPr>
            <a:xfrm>
              <a:off x="2879747" y="1857375"/>
              <a:ext cx="1054078" cy="1771650"/>
            </a:xfrm>
            <a:custGeom>
              <a:avLst/>
              <a:gdLst>
                <a:gd name="connsiteX0" fmla="*/ 82528 w 1054078"/>
                <a:gd name="connsiteY0" fmla="*/ 1771650 h 1771650"/>
                <a:gd name="connsiteX1" fmla="*/ 1566 w 1054078"/>
                <a:gd name="connsiteY1" fmla="*/ 1395413 h 1771650"/>
                <a:gd name="connsiteX2" fmla="*/ 44428 w 1054078"/>
                <a:gd name="connsiteY2" fmla="*/ 876300 h 1771650"/>
                <a:gd name="connsiteX3" fmla="*/ 220641 w 1054078"/>
                <a:gd name="connsiteY3" fmla="*/ 452438 h 1771650"/>
                <a:gd name="connsiteX4" fmla="*/ 544491 w 1054078"/>
                <a:gd name="connsiteY4" fmla="*/ 204788 h 1771650"/>
                <a:gd name="connsiteX5" fmla="*/ 777853 w 1054078"/>
                <a:gd name="connsiteY5" fmla="*/ 76200 h 1771650"/>
                <a:gd name="connsiteX6" fmla="*/ 1054078 w 1054078"/>
                <a:gd name="connsiteY6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078" h="1771650">
                  <a:moveTo>
                    <a:pt x="82528" y="1771650"/>
                  </a:moveTo>
                  <a:cubicBezTo>
                    <a:pt x="45222" y="1658144"/>
                    <a:pt x="7916" y="1544638"/>
                    <a:pt x="1566" y="1395413"/>
                  </a:cubicBezTo>
                  <a:cubicBezTo>
                    <a:pt x="-4784" y="1246188"/>
                    <a:pt x="7916" y="1033462"/>
                    <a:pt x="44428" y="876300"/>
                  </a:cubicBezTo>
                  <a:cubicBezTo>
                    <a:pt x="80940" y="719138"/>
                    <a:pt x="137297" y="564357"/>
                    <a:pt x="220641" y="452438"/>
                  </a:cubicBezTo>
                  <a:cubicBezTo>
                    <a:pt x="303985" y="340519"/>
                    <a:pt x="451622" y="267494"/>
                    <a:pt x="544491" y="204788"/>
                  </a:cubicBezTo>
                  <a:cubicBezTo>
                    <a:pt x="637360" y="142082"/>
                    <a:pt x="692922" y="110331"/>
                    <a:pt x="777853" y="76200"/>
                  </a:cubicBezTo>
                  <a:cubicBezTo>
                    <a:pt x="862784" y="42069"/>
                    <a:pt x="958431" y="21034"/>
                    <a:pt x="105407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9263DF69-CBDB-44D9-B4E9-7AB692CEEE5A}"/>
                </a:ext>
              </a:extLst>
            </p:cNvPr>
            <p:cNvCxnSpPr>
              <a:cxnSpLocks/>
            </p:cNvCxnSpPr>
            <p:nvPr/>
          </p:nvCxnSpPr>
          <p:spPr>
            <a:xfrm>
              <a:off x="3982013" y="1858086"/>
              <a:ext cx="1216919" cy="1141288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56B0F828-743F-4CC2-8F09-E67450218591}"/>
                </a:ext>
              </a:extLst>
            </p:cNvPr>
            <p:cNvSpPr/>
            <p:nvPr/>
          </p:nvSpPr>
          <p:spPr>
            <a:xfrm>
              <a:off x="5115100" y="3043714"/>
              <a:ext cx="179786" cy="309562"/>
            </a:xfrm>
            <a:custGeom>
              <a:avLst/>
              <a:gdLst>
                <a:gd name="connsiteX0" fmla="*/ 104775 w 179786"/>
                <a:gd name="connsiteY0" fmla="*/ 0 h 309562"/>
                <a:gd name="connsiteX1" fmla="*/ 161925 w 179786"/>
                <a:gd name="connsiteY1" fmla="*/ 61912 h 309562"/>
                <a:gd name="connsiteX2" fmla="*/ 166687 w 179786"/>
                <a:gd name="connsiteY2" fmla="*/ 138112 h 309562"/>
                <a:gd name="connsiteX3" fmla="*/ 0 w 179786"/>
                <a:gd name="connsiteY3" fmla="*/ 309562 h 30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786" h="309562">
                  <a:moveTo>
                    <a:pt x="104775" y="0"/>
                  </a:moveTo>
                  <a:cubicBezTo>
                    <a:pt x="128190" y="19446"/>
                    <a:pt x="151606" y="38893"/>
                    <a:pt x="161925" y="61912"/>
                  </a:cubicBezTo>
                  <a:cubicBezTo>
                    <a:pt x="172244" y="84931"/>
                    <a:pt x="193674" y="96837"/>
                    <a:pt x="166687" y="138112"/>
                  </a:cubicBezTo>
                  <a:cubicBezTo>
                    <a:pt x="139700" y="179387"/>
                    <a:pt x="69850" y="244474"/>
                    <a:pt x="0" y="3095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9" name="直線矢印コネクタ 78">
              <a:extLst>
                <a:ext uri="{FF2B5EF4-FFF2-40B4-BE49-F238E27FC236}">
                  <a16:creationId xmlns:a16="http://schemas.microsoft.com/office/drawing/2014/main" id="{E2E79998-BA3F-4E19-A87E-720D120C60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2845" y="3390948"/>
              <a:ext cx="891744" cy="857554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AD4325F1-C2D5-426A-8DFB-5AF07B37418D}"/>
                </a:ext>
              </a:extLst>
            </p:cNvPr>
            <p:cNvSpPr/>
            <p:nvPr/>
          </p:nvSpPr>
          <p:spPr>
            <a:xfrm>
              <a:off x="3106643" y="4295775"/>
              <a:ext cx="1055782" cy="404813"/>
            </a:xfrm>
            <a:custGeom>
              <a:avLst/>
              <a:gdLst>
                <a:gd name="connsiteX0" fmla="*/ 957262 w 957262"/>
                <a:gd name="connsiteY0" fmla="*/ 0 h 404813"/>
                <a:gd name="connsiteX1" fmla="*/ 795337 w 957262"/>
                <a:gd name="connsiteY1" fmla="*/ 142875 h 404813"/>
                <a:gd name="connsiteX2" fmla="*/ 561975 w 957262"/>
                <a:gd name="connsiteY2" fmla="*/ 180975 h 404813"/>
                <a:gd name="connsiteX3" fmla="*/ 338137 w 957262"/>
                <a:gd name="connsiteY3" fmla="*/ 185738 h 404813"/>
                <a:gd name="connsiteX4" fmla="*/ 171450 w 957262"/>
                <a:gd name="connsiteY4" fmla="*/ 228600 h 404813"/>
                <a:gd name="connsiteX5" fmla="*/ 38100 w 957262"/>
                <a:gd name="connsiteY5" fmla="*/ 276225 h 404813"/>
                <a:gd name="connsiteX6" fmla="*/ 0 w 957262"/>
                <a:gd name="connsiteY6" fmla="*/ 404813 h 4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7262" h="404813">
                  <a:moveTo>
                    <a:pt x="957262" y="0"/>
                  </a:moveTo>
                  <a:cubicBezTo>
                    <a:pt x="909240" y="56356"/>
                    <a:pt x="861218" y="112713"/>
                    <a:pt x="795337" y="142875"/>
                  </a:cubicBezTo>
                  <a:cubicBezTo>
                    <a:pt x="729456" y="173038"/>
                    <a:pt x="638175" y="173831"/>
                    <a:pt x="561975" y="180975"/>
                  </a:cubicBezTo>
                  <a:cubicBezTo>
                    <a:pt x="485775" y="188119"/>
                    <a:pt x="403224" y="177801"/>
                    <a:pt x="338137" y="185738"/>
                  </a:cubicBezTo>
                  <a:cubicBezTo>
                    <a:pt x="273050" y="193675"/>
                    <a:pt x="221456" y="213519"/>
                    <a:pt x="171450" y="228600"/>
                  </a:cubicBezTo>
                  <a:cubicBezTo>
                    <a:pt x="121444" y="243681"/>
                    <a:pt x="66675" y="246856"/>
                    <a:pt x="38100" y="276225"/>
                  </a:cubicBezTo>
                  <a:cubicBezTo>
                    <a:pt x="9525" y="305594"/>
                    <a:pt x="4762" y="355203"/>
                    <a:pt x="0" y="4048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EF0CBE29-E10E-4DF4-A05D-EE49660D30E3}"/>
                </a:ext>
              </a:extLst>
            </p:cNvPr>
            <p:cNvSpPr txBox="1"/>
            <p:nvPr/>
          </p:nvSpPr>
          <p:spPr>
            <a:xfrm>
              <a:off x="3212282" y="4472358"/>
              <a:ext cx="397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(8)</a:t>
              </a:r>
              <a:endParaRPr kumimoji="1" lang="ja-JP" altLang="en-US" sz="1200" dirty="0"/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CC4B6F14-DA44-4584-AF23-13090F334332}"/>
                </a:ext>
              </a:extLst>
            </p:cNvPr>
            <p:cNvCxnSpPr>
              <a:cxnSpLocks/>
            </p:cNvCxnSpPr>
            <p:nvPr/>
          </p:nvCxnSpPr>
          <p:spPr>
            <a:xfrm>
              <a:off x="3106643" y="4747260"/>
              <a:ext cx="0" cy="3346609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1DBE6FA8-86CB-448A-9AB1-CF5F3D945060}"/>
                </a:ext>
              </a:extLst>
            </p:cNvPr>
            <p:cNvSpPr/>
            <p:nvPr/>
          </p:nvSpPr>
          <p:spPr>
            <a:xfrm>
              <a:off x="2743200" y="8134350"/>
              <a:ext cx="364019" cy="428625"/>
            </a:xfrm>
            <a:custGeom>
              <a:avLst/>
              <a:gdLst>
                <a:gd name="connsiteX0" fmla="*/ 357188 w 364019"/>
                <a:gd name="connsiteY0" fmla="*/ 0 h 428625"/>
                <a:gd name="connsiteX1" fmla="*/ 338138 w 364019"/>
                <a:gd name="connsiteY1" fmla="*/ 166688 h 428625"/>
                <a:gd name="connsiteX2" fmla="*/ 147638 w 364019"/>
                <a:gd name="connsiteY2" fmla="*/ 314325 h 428625"/>
                <a:gd name="connsiteX3" fmla="*/ 0 w 364019"/>
                <a:gd name="connsiteY3" fmla="*/ 4286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019" h="428625">
                  <a:moveTo>
                    <a:pt x="357188" y="0"/>
                  </a:moveTo>
                  <a:cubicBezTo>
                    <a:pt x="365125" y="57150"/>
                    <a:pt x="373063" y="114301"/>
                    <a:pt x="338138" y="166688"/>
                  </a:cubicBezTo>
                  <a:cubicBezTo>
                    <a:pt x="303213" y="219076"/>
                    <a:pt x="147638" y="314325"/>
                    <a:pt x="147638" y="314325"/>
                  </a:cubicBezTo>
                  <a:lnTo>
                    <a:pt x="0" y="4286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D077C8A6-EB0B-49E4-BD5D-D9C3618E54AE}"/>
                </a:ext>
              </a:extLst>
            </p:cNvPr>
            <p:cNvSpPr/>
            <p:nvPr/>
          </p:nvSpPr>
          <p:spPr>
            <a:xfrm>
              <a:off x="2385999" y="8053388"/>
              <a:ext cx="933464" cy="1766887"/>
            </a:xfrm>
            <a:custGeom>
              <a:avLst/>
              <a:gdLst>
                <a:gd name="connsiteX0" fmla="*/ 61926 w 933464"/>
                <a:gd name="connsiteY0" fmla="*/ 1766887 h 1766887"/>
                <a:gd name="connsiteX1" fmla="*/ 14 w 933464"/>
                <a:gd name="connsiteY1" fmla="*/ 1247775 h 1766887"/>
                <a:gd name="connsiteX2" fmla="*/ 66689 w 933464"/>
                <a:gd name="connsiteY2" fmla="*/ 771525 h 1766887"/>
                <a:gd name="connsiteX3" fmla="*/ 304814 w 933464"/>
                <a:gd name="connsiteY3" fmla="*/ 361950 h 1766887"/>
                <a:gd name="connsiteX4" fmla="*/ 614376 w 933464"/>
                <a:gd name="connsiteY4" fmla="*/ 142875 h 1766887"/>
                <a:gd name="connsiteX5" fmla="*/ 933464 w 933464"/>
                <a:gd name="connsiteY5" fmla="*/ 0 h 176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3464" h="1766887">
                  <a:moveTo>
                    <a:pt x="61926" y="1766887"/>
                  </a:moveTo>
                  <a:cubicBezTo>
                    <a:pt x="30573" y="1590278"/>
                    <a:pt x="-780" y="1413669"/>
                    <a:pt x="14" y="1247775"/>
                  </a:cubicBezTo>
                  <a:cubicBezTo>
                    <a:pt x="808" y="1081881"/>
                    <a:pt x="15889" y="919162"/>
                    <a:pt x="66689" y="771525"/>
                  </a:cubicBezTo>
                  <a:cubicBezTo>
                    <a:pt x="117489" y="623887"/>
                    <a:pt x="213533" y="466725"/>
                    <a:pt x="304814" y="361950"/>
                  </a:cubicBezTo>
                  <a:cubicBezTo>
                    <a:pt x="396095" y="257175"/>
                    <a:pt x="509601" y="203200"/>
                    <a:pt x="614376" y="142875"/>
                  </a:cubicBezTo>
                  <a:cubicBezTo>
                    <a:pt x="719151" y="82550"/>
                    <a:pt x="826307" y="41275"/>
                    <a:pt x="93346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9833759C-E683-4142-B901-C6F738355D42}"/>
                </a:ext>
              </a:extLst>
            </p:cNvPr>
            <p:cNvCxnSpPr>
              <a:cxnSpLocks/>
            </p:cNvCxnSpPr>
            <p:nvPr/>
          </p:nvCxnSpPr>
          <p:spPr>
            <a:xfrm>
              <a:off x="3352795" y="8053388"/>
              <a:ext cx="1595442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1E34D7DB-0680-495E-905F-9946B7B80F15}"/>
                </a:ext>
              </a:extLst>
            </p:cNvPr>
            <p:cNvSpPr/>
            <p:nvPr/>
          </p:nvSpPr>
          <p:spPr>
            <a:xfrm>
              <a:off x="4738688" y="8062913"/>
              <a:ext cx="392470" cy="600075"/>
            </a:xfrm>
            <a:custGeom>
              <a:avLst/>
              <a:gdLst>
                <a:gd name="connsiteX0" fmla="*/ 261937 w 392470"/>
                <a:gd name="connsiteY0" fmla="*/ 0 h 600075"/>
                <a:gd name="connsiteX1" fmla="*/ 390525 w 392470"/>
                <a:gd name="connsiteY1" fmla="*/ 104775 h 600075"/>
                <a:gd name="connsiteX2" fmla="*/ 314325 w 392470"/>
                <a:gd name="connsiteY2" fmla="*/ 361950 h 600075"/>
                <a:gd name="connsiteX3" fmla="*/ 0 w 392470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470" h="600075">
                  <a:moveTo>
                    <a:pt x="261937" y="0"/>
                  </a:moveTo>
                  <a:cubicBezTo>
                    <a:pt x="321865" y="22225"/>
                    <a:pt x="381794" y="44450"/>
                    <a:pt x="390525" y="104775"/>
                  </a:cubicBezTo>
                  <a:cubicBezTo>
                    <a:pt x="399256" y="165100"/>
                    <a:pt x="379412" y="279400"/>
                    <a:pt x="314325" y="361950"/>
                  </a:cubicBezTo>
                  <a:cubicBezTo>
                    <a:pt x="249238" y="444500"/>
                    <a:pt x="124619" y="522287"/>
                    <a:pt x="0" y="6000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2ADD3AAD-38E3-414D-A104-7CBF8FD76CCA}"/>
                </a:ext>
              </a:extLst>
            </p:cNvPr>
            <p:cNvSpPr/>
            <p:nvPr/>
          </p:nvSpPr>
          <p:spPr>
            <a:xfrm>
              <a:off x="2934900" y="8677275"/>
              <a:ext cx="508388" cy="1276350"/>
            </a:xfrm>
            <a:custGeom>
              <a:avLst/>
              <a:gdLst>
                <a:gd name="connsiteX0" fmla="*/ 508388 w 508388"/>
                <a:gd name="connsiteY0" fmla="*/ 0 h 1276350"/>
                <a:gd name="connsiteX1" fmla="*/ 265500 w 508388"/>
                <a:gd name="connsiteY1" fmla="*/ 90488 h 1276350"/>
                <a:gd name="connsiteX2" fmla="*/ 103575 w 508388"/>
                <a:gd name="connsiteY2" fmla="*/ 333375 h 1276350"/>
                <a:gd name="connsiteX3" fmla="*/ 22613 w 508388"/>
                <a:gd name="connsiteY3" fmla="*/ 552450 h 1276350"/>
                <a:gd name="connsiteX4" fmla="*/ 8325 w 508388"/>
                <a:gd name="connsiteY4" fmla="*/ 847725 h 1276350"/>
                <a:gd name="connsiteX5" fmla="*/ 136913 w 508388"/>
                <a:gd name="connsiteY5" fmla="*/ 1152525 h 1276350"/>
                <a:gd name="connsiteX6" fmla="*/ 289313 w 508388"/>
                <a:gd name="connsiteY6" fmla="*/ 1238250 h 1276350"/>
                <a:gd name="connsiteX7" fmla="*/ 360750 w 508388"/>
                <a:gd name="connsiteY7" fmla="*/ 127635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388" h="1276350">
                  <a:moveTo>
                    <a:pt x="508388" y="0"/>
                  </a:moveTo>
                  <a:cubicBezTo>
                    <a:pt x="420678" y="17463"/>
                    <a:pt x="332969" y="34926"/>
                    <a:pt x="265500" y="90488"/>
                  </a:cubicBezTo>
                  <a:cubicBezTo>
                    <a:pt x="198031" y="146051"/>
                    <a:pt x="144056" y="256381"/>
                    <a:pt x="103575" y="333375"/>
                  </a:cubicBezTo>
                  <a:cubicBezTo>
                    <a:pt x="63094" y="410369"/>
                    <a:pt x="38488" y="466725"/>
                    <a:pt x="22613" y="552450"/>
                  </a:cubicBezTo>
                  <a:cubicBezTo>
                    <a:pt x="6738" y="638175"/>
                    <a:pt x="-10725" y="747713"/>
                    <a:pt x="8325" y="847725"/>
                  </a:cubicBezTo>
                  <a:cubicBezTo>
                    <a:pt x="27375" y="947738"/>
                    <a:pt x="90082" y="1087438"/>
                    <a:pt x="136913" y="1152525"/>
                  </a:cubicBezTo>
                  <a:cubicBezTo>
                    <a:pt x="183744" y="1217612"/>
                    <a:pt x="252007" y="1217613"/>
                    <a:pt x="289313" y="1238250"/>
                  </a:cubicBezTo>
                  <a:cubicBezTo>
                    <a:pt x="326619" y="1258887"/>
                    <a:pt x="343684" y="1267618"/>
                    <a:pt x="360750" y="12763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FCD9E16D-3964-4FE1-94EF-F0FAC83C3EF5}"/>
                </a:ext>
              </a:extLst>
            </p:cNvPr>
            <p:cNvSpPr/>
            <p:nvPr/>
          </p:nvSpPr>
          <p:spPr>
            <a:xfrm>
              <a:off x="4695825" y="8783596"/>
              <a:ext cx="396591" cy="1146217"/>
            </a:xfrm>
            <a:custGeom>
              <a:avLst/>
              <a:gdLst>
                <a:gd name="connsiteX0" fmla="*/ 85725 w 396591"/>
                <a:gd name="connsiteY0" fmla="*/ 1146217 h 1146217"/>
                <a:gd name="connsiteX1" fmla="*/ 242888 w 396591"/>
                <a:gd name="connsiteY1" fmla="*/ 1022392 h 1146217"/>
                <a:gd name="connsiteX2" fmla="*/ 304800 w 396591"/>
                <a:gd name="connsiteY2" fmla="*/ 931904 h 1146217"/>
                <a:gd name="connsiteX3" fmla="*/ 376238 w 396591"/>
                <a:gd name="connsiteY3" fmla="*/ 765217 h 1146217"/>
                <a:gd name="connsiteX4" fmla="*/ 395288 w 396591"/>
                <a:gd name="connsiteY4" fmla="*/ 560429 h 1146217"/>
                <a:gd name="connsiteX5" fmla="*/ 347663 w 396591"/>
                <a:gd name="connsiteY5" fmla="*/ 327067 h 1146217"/>
                <a:gd name="connsiteX6" fmla="*/ 223838 w 396591"/>
                <a:gd name="connsiteY6" fmla="*/ 169904 h 1146217"/>
                <a:gd name="connsiteX7" fmla="*/ 52388 w 396591"/>
                <a:gd name="connsiteY7" fmla="*/ 22267 h 1146217"/>
                <a:gd name="connsiteX8" fmla="*/ 0 w 396591"/>
                <a:gd name="connsiteY8" fmla="*/ 3217 h 114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591" h="1146217">
                  <a:moveTo>
                    <a:pt x="85725" y="1146217"/>
                  </a:moveTo>
                  <a:cubicBezTo>
                    <a:pt x="146050" y="1102164"/>
                    <a:pt x="206376" y="1058111"/>
                    <a:pt x="242888" y="1022392"/>
                  </a:cubicBezTo>
                  <a:cubicBezTo>
                    <a:pt x="279400" y="986673"/>
                    <a:pt x="282575" y="974766"/>
                    <a:pt x="304800" y="931904"/>
                  </a:cubicBezTo>
                  <a:cubicBezTo>
                    <a:pt x="327025" y="889042"/>
                    <a:pt x="361157" y="827129"/>
                    <a:pt x="376238" y="765217"/>
                  </a:cubicBezTo>
                  <a:cubicBezTo>
                    <a:pt x="391319" y="703305"/>
                    <a:pt x="400051" y="633454"/>
                    <a:pt x="395288" y="560429"/>
                  </a:cubicBezTo>
                  <a:cubicBezTo>
                    <a:pt x="390525" y="487404"/>
                    <a:pt x="376238" y="392154"/>
                    <a:pt x="347663" y="327067"/>
                  </a:cubicBezTo>
                  <a:cubicBezTo>
                    <a:pt x="319088" y="261980"/>
                    <a:pt x="273051" y="220704"/>
                    <a:pt x="223838" y="169904"/>
                  </a:cubicBezTo>
                  <a:cubicBezTo>
                    <a:pt x="174626" y="119104"/>
                    <a:pt x="89694" y="50048"/>
                    <a:pt x="52388" y="22267"/>
                  </a:cubicBezTo>
                  <a:cubicBezTo>
                    <a:pt x="15082" y="-5514"/>
                    <a:pt x="7541" y="-1149"/>
                    <a:pt x="0" y="321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4F6EFF8B-602D-4AB2-825E-3D5CCC1AB4FC}"/>
                </a:ext>
              </a:extLst>
            </p:cNvPr>
            <p:cNvSpPr txBox="1"/>
            <p:nvPr/>
          </p:nvSpPr>
          <p:spPr>
            <a:xfrm>
              <a:off x="5038131" y="7915330"/>
              <a:ext cx="4552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(12)</a:t>
              </a:r>
              <a:endParaRPr kumimoji="1" lang="ja-JP" altLang="en-US" sz="1200" dirty="0"/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6A4193A2-DD30-4BFF-8195-CBAD6D516131}"/>
                </a:ext>
              </a:extLst>
            </p:cNvPr>
            <p:cNvSpPr txBox="1"/>
            <p:nvPr/>
          </p:nvSpPr>
          <p:spPr>
            <a:xfrm>
              <a:off x="3598171" y="9056666"/>
              <a:ext cx="10452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　</a:t>
              </a:r>
              <a:r>
                <a:rPr kumimoji="1" lang="ja-JP" altLang="en-US" sz="1400" dirty="0"/>
                <a:t>中継点</a:t>
              </a:r>
            </a:p>
          </p:txBody>
        </p: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376A6A1-1720-4B9B-A484-EE5513624797}"/>
              </a:ext>
            </a:extLst>
          </p:cNvPr>
          <p:cNvSpPr txBox="1"/>
          <p:nvPr/>
        </p:nvSpPr>
        <p:spPr>
          <a:xfrm>
            <a:off x="2284767" y="1150351"/>
            <a:ext cx="232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1</a:t>
            </a:r>
            <a:r>
              <a:rPr kumimoji="1" lang="ja-JP" altLang="en-US" sz="2000" dirty="0"/>
              <a:t>区 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4.9 km) No. 2</a:t>
            </a:r>
            <a:endParaRPr kumimoji="1" lang="ja-JP" altLang="en-US" sz="20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A585AB2-76D0-4889-AD66-A10439C78043}"/>
              </a:ext>
            </a:extLst>
          </p:cNvPr>
          <p:cNvSpPr txBox="1"/>
          <p:nvPr/>
        </p:nvSpPr>
        <p:spPr>
          <a:xfrm>
            <a:off x="3908018" y="4633438"/>
            <a:ext cx="1958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スタート地点からの距離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15443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6B6C6C9-A813-4C5A-B934-C58901E918B3}"/>
              </a:ext>
            </a:extLst>
          </p:cNvPr>
          <p:cNvSpPr txBox="1"/>
          <p:nvPr/>
        </p:nvSpPr>
        <p:spPr>
          <a:xfrm>
            <a:off x="2620200" y="1418827"/>
            <a:ext cx="188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</a:t>
            </a:r>
            <a:r>
              <a:rPr kumimoji="1" lang="ja-JP" altLang="en-US" sz="2000" dirty="0"/>
              <a:t>区 </a:t>
            </a:r>
            <a:r>
              <a:rPr kumimoji="1" lang="en-US" altLang="ja-JP" sz="2000" dirty="0"/>
              <a:t>(2.0 km)</a:t>
            </a:r>
            <a:r>
              <a:rPr kumimoji="1" lang="ja-JP" altLang="en-US" sz="2000" dirty="0"/>
              <a:t> 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3018C11-0E00-4907-B3C2-D73998BE2AD4}"/>
              </a:ext>
            </a:extLst>
          </p:cNvPr>
          <p:cNvGrpSpPr/>
          <p:nvPr/>
        </p:nvGrpSpPr>
        <p:grpSpPr>
          <a:xfrm>
            <a:off x="1284991" y="2095500"/>
            <a:ext cx="4694880" cy="8559737"/>
            <a:chOff x="1284991" y="2095500"/>
            <a:chExt cx="4694880" cy="8559737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832A7119-E498-46F9-B897-F268F8F9F575}"/>
                </a:ext>
              </a:extLst>
            </p:cNvPr>
            <p:cNvSpPr/>
            <p:nvPr/>
          </p:nvSpPr>
          <p:spPr>
            <a:xfrm>
              <a:off x="2682029" y="8177964"/>
              <a:ext cx="2824461" cy="2218286"/>
            </a:xfrm>
            <a:custGeom>
              <a:avLst/>
              <a:gdLst>
                <a:gd name="connsiteX0" fmla="*/ 1331171 w 2824461"/>
                <a:gd name="connsiteY0" fmla="*/ 836 h 2218286"/>
                <a:gd name="connsiteX1" fmla="*/ 1953471 w 2824461"/>
                <a:gd name="connsiteY1" fmla="*/ 57986 h 2218286"/>
                <a:gd name="connsiteX2" fmla="*/ 2518621 w 2824461"/>
                <a:gd name="connsiteY2" fmla="*/ 318336 h 2218286"/>
                <a:gd name="connsiteX3" fmla="*/ 2759921 w 2824461"/>
                <a:gd name="connsiteY3" fmla="*/ 877136 h 2218286"/>
                <a:gd name="connsiteX4" fmla="*/ 2810721 w 2824461"/>
                <a:gd name="connsiteY4" fmla="*/ 1359736 h 2218286"/>
                <a:gd name="connsiteX5" fmla="*/ 2550371 w 2824461"/>
                <a:gd name="connsiteY5" fmla="*/ 1842336 h 2218286"/>
                <a:gd name="connsiteX6" fmla="*/ 2112221 w 2824461"/>
                <a:gd name="connsiteY6" fmla="*/ 2121736 h 2218286"/>
                <a:gd name="connsiteX7" fmla="*/ 1439121 w 2824461"/>
                <a:gd name="connsiteY7" fmla="*/ 2204286 h 2218286"/>
                <a:gd name="connsiteX8" fmla="*/ 721571 w 2824461"/>
                <a:gd name="connsiteY8" fmla="*/ 2197936 h 2218286"/>
                <a:gd name="connsiteX9" fmla="*/ 258021 w 2824461"/>
                <a:gd name="connsiteY9" fmla="*/ 2007436 h 2218286"/>
                <a:gd name="connsiteX10" fmla="*/ 67521 w 2824461"/>
                <a:gd name="connsiteY10" fmla="*/ 1689936 h 2218286"/>
                <a:gd name="connsiteX11" fmla="*/ 4021 w 2824461"/>
                <a:gd name="connsiteY11" fmla="*/ 1258136 h 2218286"/>
                <a:gd name="connsiteX12" fmla="*/ 35771 w 2824461"/>
                <a:gd name="connsiteY12" fmla="*/ 794586 h 2218286"/>
                <a:gd name="connsiteX13" fmla="*/ 270721 w 2824461"/>
                <a:gd name="connsiteY13" fmla="*/ 400886 h 2218286"/>
                <a:gd name="connsiteX14" fmla="*/ 785071 w 2824461"/>
                <a:gd name="connsiteY14" fmla="*/ 70686 h 2218286"/>
                <a:gd name="connsiteX15" fmla="*/ 1000971 w 2824461"/>
                <a:gd name="connsiteY15" fmla="*/ 26236 h 2218286"/>
                <a:gd name="connsiteX16" fmla="*/ 1331171 w 2824461"/>
                <a:gd name="connsiteY16" fmla="*/ 836 h 221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4461" h="2218286">
                  <a:moveTo>
                    <a:pt x="1331171" y="836"/>
                  </a:moveTo>
                  <a:cubicBezTo>
                    <a:pt x="1489921" y="6128"/>
                    <a:pt x="1755563" y="5069"/>
                    <a:pt x="1953471" y="57986"/>
                  </a:cubicBezTo>
                  <a:cubicBezTo>
                    <a:pt x="2151379" y="110903"/>
                    <a:pt x="2384213" y="181811"/>
                    <a:pt x="2518621" y="318336"/>
                  </a:cubicBezTo>
                  <a:cubicBezTo>
                    <a:pt x="2653029" y="454861"/>
                    <a:pt x="2711238" y="703569"/>
                    <a:pt x="2759921" y="877136"/>
                  </a:cubicBezTo>
                  <a:cubicBezTo>
                    <a:pt x="2808604" y="1050703"/>
                    <a:pt x="2845646" y="1198869"/>
                    <a:pt x="2810721" y="1359736"/>
                  </a:cubicBezTo>
                  <a:cubicBezTo>
                    <a:pt x="2775796" y="1520603"/>
                    <a:pt x="2666788" y="1715336"/>
                    <a:pt x="2550371" y="1842336"/>
                  </a:cubicBezTo>
                  <a:cubicBezTo>
                    <a:pt x="2433954" y="1969336"/>
                    <a:pt x="2297429" y="2061411"/>
                    <a:pt x="2112221" y="2121736"/>
                  </a:cubicBezTo>
                  <a:cubicBezTo>
                    <a:pt x="1927013" y="2182061"/>
                    <a:pt x="1670896" y="2191586"/>
                    <a:pt x="1439121" y="2204286"/>
                  </a:cubicBezTo>
                  <a:cubicBezTo>
                    <a:pt x="1207346" y="2216986"/>
                    <a:pt x="918421" y="2230744"/>
                    <a:pt x="721571" y="2197936"/>
                  </a:cubicBezTo>
                  <a:cubicBezTo>
                    <a:pt x="524721" y="2165128"/>
                    <a:pt x="367029" y="2092103"/>
                    <a:pt x="258021" y="2007436"/>
                  </a:cubicBezTo>
                  <a:cubicBezTo>
                    <a:pt x="149013" y="1922769"/>
                    <a:pt x="109854" y="1814819"/>
                    <a:pt x="67521" y="1689936"/>
                  </a:cubicBezTo>
                  <a:cubicBezTo>
                    <a:pt x="25188" y="1565053"/>
                    <a:pt x="9313" y="1407361"/>
                    <a:pt x="4021" y="1258136"/>
                  </a:cubicBezTo>
                  <a:cubicBezTo>
                    <a:pt x="-1271" y="1108911"/>
                    <a:pt x="-8679" y="937461"/>
                    <a:pt x="35771" y="794586"/>
                  </a:cubicBezTo>
                  <a:cubicBezTo>
                    <a:pt x="80221" y="651711"/>
                    <a:pt x="145838" y="521536"/>
                    <a:pt x="270721" y="400886"/>
                  </a:cubicBezTo>
                  <a:cubicBezTo>
                    <a:pt x="395604" y="280236"/>
                    <a:pt x="663363" y="133128"/>
                    <a:pt x="785071" y="70686"/>
                  </a:cubicBezTo>
                  <a:cubicBezTo>
                    <a:pt x="906779" y="8244"/>
                    <a:pt x="912071" y="35761"/>
                    <a:pt x="1000971" y="26236"/>
                  </a:cubicBezTo>
                  <a:cubicBezTo>
                    <a:pt x="1089871" y="16711"/>
                    <a:pt x="1172421" y="-4456"/>
                    <a:pt x="1331171" y="836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78BDE111-69FD-4F3A-B9D1-CDC8DC533061}"/>
                </a:ext>
              </a:extLst>
            </p:cNvPr>
            <p:cNvSpPr/>
            <p:nvPr/>
          </p:nvSpPr>
          <p:spPr>
            <a:xfrm>
              <a:off x="4652961" y="8872538"/>
              <a:ext cx="367255" cy="1009650"/>
            </a:xfrm>
            <a:custGeom>
              <a:avLst/>
              <a:gdLst>
                <a:gd name="connsiteX0" fmla="*/ 0 w 367255"/>
                <a:gd name="connsiteY0" fmla="*/ 0 h 1009650"/>
                <a:gd name="connsiteX1" fmla="*/ 185737 w 367255"/>
                <a:gd name="connsiteY1" fmla="*/ 100012 h 1009650"/>
                <a:gd name="connsiteX2" fmla="*/ 323850 w 367255"/>
                <a:gd name="connsiteY2" fmla="*/ 280987 h 1009650"/>
                <a:gd name="connsiteX3" fmla="*/ 366712 w 367255"/>
                <a:gd name="connsiteY3" fmla="*/ 452437 h 1009650"/>
                <a:gd name="connsiteX4" fmla="*/ 342900 w 367255"/>
                <a:gd name="connsiteY4" fmla="*/ 695325 h 1009650"/>
                <a:gd name="connsiteX5" fmla="*/ 271462 w 367255"/>
                <a:gd name="connsiteY5" fmla="*/ 838200 h 1009650"/>
                <a:gd name="connsiteX6" fmla="*/ 133350 w 367255"/>
                <a:gd name="connsiteY6" fmla="*/ 962025 h 1009650"/>
                <a:gd name="connsiteX7" fmla="*/ 76200 w 367255"/>
                <a:gd name="connsiteY7" fmla="*/ 995362 h 1009650"/>
                <a:gd name="connsiteX8" fmla="*/ 23812 w 367255"/>
                <a:gd name="connsiteY8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55" h="1009650">
                  <a:moveTo>
                    <a:pt x="0" y="0"/>
                  </a:moveTo>
                  <a:cubicBezTo>
                    <a:pt x="65881" y="26590"/>
                    <a:pt x="131762" y="53181"/>
                    <a:pt x="185737" y="100012"/>
                  </a:cubicBezTo>
                  <a:cubicBezTo>
                    <a:pt x="239712" y="146843"/>
                    <a:pt x="293687" y="222249"/>
                    <a:pt x="323850" y="280987"/>
                  </a:cubicBezTo>
                  <a:cubicBezTo>
                    <a:pt x="354013" y="339725"/>
                    <a:pt x="363537" y="383381"/>
                    <a:pt x="366712" y="452437"/>
                  </a:cubicBezTo>
                  <a:cubicBezTo>
                    <a:pt x="369887" y="521493"/>
                    <a:pt x="358775" y="631031"/>
                    <a:pt x="342900" y="695325"/>
                  </a:cubicBezTo>
                  <a:cubicBezTo>
                    <a:pt x="327025" y="759619"/>
                    <a:pt x="306387" y="793750"/>
                    <a:pt x="271462" y="838200"/>
                  </a:cubicBezTo>
                  <a:cubicBezTo>
                    <a:pt x="236537" y="882650"/>
                    <a:pt x="165894" y="935831"/>
                    <a:pt x="133350" y="962025"/>
                  </a:cubicBezTo>
                  <a:cubicBezTo>
                    <a:pt x="100806" y="988219"/>
                    <a:pt x="94456" y="987425"/>
                    <a:pt x="76200" y="995362"/>
                  </a:cubicBezTo>
                  <a:cubicBezTo>
                    <a:pt x="57944" y="1003299"/>
                    <a:pt x="40878" y="1006474"/>
                    <a:pt x="23812" y="10096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0ED1468-A1A9-4FC5-AD6B-D8D7D75C362B}"/>
                </a:ext>
              </a:extLst>
            </p:cNvPr>
            <p:cNvSpPr/>
            <p:nvPr/>
          </p:nvSpPr>
          <p:spPr>
            <a:xfrm flipH="1">
              <a:off x="3004595" y="8901112"/>
              <a:ext cx="367255" cy="1009650"/>
            </a:xfrm>
            <a:custGeom>
              <a:avLst/>
              <a:gdLst>
                <a:gd name="connsiteX0" fmla="*/ 0 w 367255"/>
                <a:gd name="connsiteY0" fmla="*/ 0 h 1009650"/>
                <a:gd name="connsiteX1" fmla="*/ 185737 w 367255"/>
                <a:gd name="connsiteY1" fmla="*/ 100012 h 1009650"/>
                <a:gd name="connsiteX2" fmla="*/ 323850 w 367255"/>
                <a:gd name="connsiteY2" fmla="*/ 280987 h 1009650"/>
                <a:gd name="connsiteX3" fmla="*/ 366712 w 367255"/>
                <a:gd name="connsiteY3" fmla="*/ 452437 h 1009650"/>
                <a:gd name="connsiteX4" fmla="*/ 342900 w 367255"/>
                <a:gd name="connsiteY4" fmla="*/ 695325 h 1009650"/>
                <a:gd name="connsiteX5" fmla="*/ 271462 w 367255"/>
                <a:gd name="connsiteY5" fmla="*/ 838200 h 1009650"/>
                <a:gd name="connsiteX6" fmla="*/ 133350 w 367255"/>
                <a:gd name="connsiteY6" fmla="*/ 962025 h 1009650"/>
                <a:gd name="connsiteX7" fmla="*/ 76200 w 367255"/>
                <a:gd name="connsiteY7" fmla="*/ 995362 h 1009650"/>
                <a:gd name="connsiteX8" fmla="*/ 23812 w 367255"/>
                <a:gd name="connsiteY8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55" h="1009650">
                  <a:moveTo>
                    <a:pt x="0" y="0"/>
                  </a:moveTo>
                  <a:cubicBezTo>
                    <a:pt x="65881" y="26590"/>
                    <a:pt x="131762" y="53181"/>
                    <a:pt x="185737" y="100012"/>
                  </a:cubicBezTo>
                  <a:cubicBezTo>
                    <a:pt x="239712" y="146843"/>
                    <a:pt x="293687" y="222249"/>
                    <a:pt x="323850" y="280987"/>
                  </a:cubicBezTo>
                  <a:cubicBezTo>
                    <a:pt x="354013" y="339725"/>
                    <a:pt x="363537" y="383381"/>
                    <a:pt x="366712" y="452437"/>
                  </a:cubicBezTo>
                  <a:cubicBezTo>
                    <a:pt x="369887" y="521493"/>
                    <a:pt x="358775" y="631031"/>
                    <a:pt x="342900" y="695325"/>
                  </a:cubicBezTo>
                  <a:cubicBezTo>
                    <a:pt x="327025" y="759619"/>
                    <a:pt x="306387" y="793750"/>
                    <a:pt x="271462" y="838200"/>
                  </a:cubicBezTo>
                  <a:cubicBezTo>
                    <a:pt x="236537" y="882650"/>
                    <a:pt x="165894" y="935831"/>
                    <a:pt x="133350" y="962025"/>
                  </a:cubicBezTo>
                  <a:cubicBezTo>
                    <a:pt x="100806" y="988219"/>
                    <a:pt x="94456" y="987425"/>
                    <a:pt x="76200" y="995362"/>
                  </a:cubicBezTo>
                  <a:cubicBezTo>
                    <a:pt x="57944" y="1003299"/>
                    <a:pt x="40878" y="1006474"/>
                    <a:pt x="23812" y="10096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DE08F85-28E2-4866-8372-05B93A066AFE}"/>
                </a:ext>
              </a:extLst>
            </p:cNvPr>
            <p:cNvCxnSpPr>
              <a:stCxn id="13" idx="0"/>
              <a:endCxn id="12" idx="0"/>
            </p:cNvCxnSpPr>
            <p:nvPr/>
          </p:nvCxnSpPr>
          <p:spPr>
            <a:xfrm flipV="1">
              <a:off x="3371850" y="8872538"/>
              <a:ext cx="1281111" cy="285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8FB9D329-549C-4C8D-BBC3-6187AE2F17D0}"/>
                </a:ext>
              </a:extLst>
            </p:cNvPr>
            <p:cNvCxnSpPr/>
            <p:nvPr/>
          </p:nvCxnSpPr>
          <p:spPr>
            <a:xfrm flipV="1">
              <a:off x="3348035" y="9882188"/>
              <a:ext cx="1323978" cy="285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代替処理 20">
              <a:extLst>
                <a:ext uri="{FF2B5EF4-FFF2-40B4-BE49-F238E27FC236}">
                  <a16:creationId xmlns:a16="http://schemas.microsoft.com/office/drawing/2014/main" id="{B7112433-CD0F-4787-9213-037A59D6A983}"/>
                </a:ext>
              </a:extLst>
            </p:cNvPr>
            <p:cNvSpPr/>
            <p:nvPr/>
          </p:nvSpPr>
          <p:spPr>
            <a:xfrm>
              <a:off x="3228975" y="6691313"/>
              <a:ext cx="1790700" cy="1076325"/>
            </a:xfrm>
            <a:prstGeom prst="flowChartAlternate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163FEB44-668B-490F-A39F-05D193977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1263" y="4724400"/>
              <a:ext cx="557212" cy="161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43916146-C845-4B79-ADFB-2F7EA84F64D2}"/>
                </a:ext>
              </a:extLst>
            </p:cNvPr>
            <p:cNvCxnSpPr>
              <a:cxnSpLocks/>
            </p:cNvCxnSpPr>
            <p:nvPr/>
          </p:nvCxnSpPr>
          <p:spPr>
            <a:xfrm>
              <a:off x="1690688" y="4562475"/>
              <a:ext cx="790575" cy="323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EFCB7DD9-AC81-460C-9947-20229147FC35}"/>
                </a:ext>
              </a:extLst>
            </p:cNvPr>
            <p:cNvCxnSpPr>
              <a:cxnSpLocks/>
            </p:cNvCxnSpPr>
            <p:nvPr/>
          </p:nvCxnSpPr>
          <p:spPr>
            <a:xfrm>
              <a:off x="1471613" y="4305300"/>
              <a:ext cx="219075" cy="257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61F69DB7-59A7-4A03-9711-39C13574BB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702" y="3376613"/>
              <a:ext cx="433387" cy="78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52B12403-2129-451C-89C2-C8D6E009A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1138" y="4157663"/>
              <a:ext cx="319087" cy="1476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FCD825E1-3B42-4BCF-91D7-01359A37A6A4}"/>
                </a:ext>
              </a:extLst>
            </p:cNvPr>
            <p:cNvCxnSpPr>
              <a:cxnSpLocks/>
            </p:cNvCxnSpPr>
            <p:nvPr/>
          </p:nvCxnSpPr>
          <p:spPr>
            <a:xfrm>
              <a:off x="2219326" y="3381376"/>
              <a:ext cx="2238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0A1FB396-38DF-4DEA-BD0D-4332E0672E7A}"/>
                </a:ext>
              </a:extLst>
            </p:cNvPr>
            <p:cNvCxnSpPr>
              <a:cxnSpLocks/>
            </p:cNvCxnSpPr>
            <p:nvPr/>
          </p:nvCxnSpPr>
          <p:spPr>
            <a:xfrm>
              <a:off x="2443162" y="3376613"/>
              <a:ext cx="547144" cy="11144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29190D3E-A492-45DF-81AE-7000CE6874A7}"/>
                </a:ext>
              </a:extLst>
            </p:cNvPr>
            <p:cNvSpPr/>
            <p:nvPr/>
          </p:nvSpPr>
          <p:spPr>
            <a:xfrm>
              <a:off x="3106643" y="2095500"/>
              <a:ext cx="817657" cy="2141220"/>
            </a:xfrm>
            <a:custGeom>
              <a:avLst/>
              <a:gdLst>
                <a:gd name="connsiteX0" fmla="*/ 817657 w 817657"/>
                <a:gd name="connsiteY0" fmla="*/ 0 h 2141220"/>
                <a:gd name="connsiteX1" fmla="*/ 550957 w 817657"/>
                <a:gd name="connsiteY1" fmla="*/ 83820 h 2141220"/>
                <a:gd name="connsiteX2" fmla="*/ 352837 w 817657"/>
                <a:gd name="connsiteY2" fmla="*/ 243840 h 2141220"/>
                <a:gd name="connsiteX3" fmla="*/ 223297 w 817657"/>
                <a:gd name="connsiteY3" fmla="*/ 396240 h 2141220"/>
                <a:gd name="connsiteX4" fmla="*/ 78517 w 817657"/>
                <a:gd name="connsiteY4" fmla="*/ 624840 h 2141220"/>
                <a:gd name="connsiteX5" fmla="*/ 2317 w 817657"/>
                <a:gd name="connsiteY5" fmla="*/ 922020 h 2141220"/>
                <a:gd name="connsiteX6" fmla="*/ 32797 w 817657"/>
                <a:gd name="connsiteY6" fmla="*/ 1303020 h 2141220"/>
                <a:gd name="connsiteX7" fmla="*/ 162337 w 817657"/>
                <a:gd name="connsiteY7" fmla="*/ 1691640 h 2141220"/>
                <a:gd name="connsiteX8" fmla="*/ 307117 w 817657"/>
                <a:gd name="connsiteY8" fmla="*/ 1851660 h 2141220"/>
                <a:gd name="connsiteX9" fmla="*/ 413797 w 817657"/>
                <a:gd name="connsiteY9" fmla="*/ 1943100 h 2141220"/>
                <a:gd name="connsiteX10" fmla="*/ 634777 w 817657"/>
                <a:gd name="connsiteY10" fmla="*/ 2080260 h 2141220"/>
                <a:gd name="connsiteX11" fmla="*/ 802417 w 817657"/>
                <a:gd name="connsiteY11" fmla="*/ 2141220 h 2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7657" h="2141220">
                  <a:moveTo>
                    <a:pt x="817657" y="0"/>
                  </a:moveTo>
                  <a:cubicBezTo>
                    <a:pt x="723042" y="21590"/>
                    <a:pt x="628427" y="43180"/>
                    <a:pt x="550957" y="83820"/>
                  </a:cubicBezTo>
                  <a:cubicBezTo>
                    <a:pt x="473487" y="124460"/>
                    <a:pt x="407447" y="191770"/>
                    <a:pt x="352837" y="243840"/>
                  </a:cubicBezTo>
                  <a:cubicBezTo>
                    <a:pt x="298227" y="295910"/>
                    <a:pt x="269017" y="332740"/>
                    <a:pt x="223297" y="396240"/>
                  </a:cubicBezTo>
                  <a:cubicBezTo>
                    <a:pt x="177577" y="459740"/>
                    <a:pt x="115347" y="537210"/>
                    <a:pt x="78517" y="624840"/>
                  </a:cubicBezTo>
                  <a:cubicBezTo>
                    <a:pt x="41687" y="712470"/>
                    <a:pt x="9937" y="808990"/>
                    <a:pt x="2317" y="922020"/>
                  </a:cubicBezTo>
                  <a:cubicBezTo>
                    <a:pt x="-5303" y="1035050"/>
                    <a:pt x="6127" y="1174750"/>
                    <a:pt x="32797" y="1303020"/>
                  </a:cubicBezTo>
                  <a:cubicBezTo>
                    <a:pt x="59467" y="1431290"/>
                    <a:pt x="116617" y="1600200"/>
                    <a:pt x="162337" y="1691640"/>
                  </a:cubicBezTo>
                  <a:cubicBezTo>
                    <a:pt x="208057" y="1783080"/>
                    <a:pt x="265207" y="1809750"/>
                    <a:pt x="307117" y="1851660"/>
                  </a:cubicBezTo>
                  <a:cubicBezTo>
                    <a:pt x="349027" y="1893570"/>
                    <a:pt x="359187" y="1905000"/>
                    <a:pt x="413797" y="1943100"/>
                  </a:cubicBezTo>
                  <a:cubicBezTo>
                    <a:pt x="468407" y="1981200"/>
                    <a:pt x="570007" y="2047240"/>
                    <a:pt x="634777" y="2080260"/>
                  </a:cubicBezTo>
                  <a:cubicBezTo>
                    <a:pt x="699547" y="2113280"/>
                    <a:pt x="750982" y="2127250"/>
                    <a:pt x="802417" y="214122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6C2D494C-6C0C-4B8D-8805-F108F978BEDE}"/>
                </a:ext>
              </a:extLst>
            </p:cNvPr>
            <p:cNvCxnSpPr>
              <a:stCxn id="37" idx="0"/>
              <a:endCxn id="37" idx="0"/>
            </p:cNvCxnSpPr>
            <p:nvPr/>
          </p:nvCxnSpPr>
          <p:spPr>
            <a:xfrm>
              <a:off x="3924300" y="20955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D6182AB-42A2-40C6-9869-4851E3A18C85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3924300" y="2095500"/>
              <a:ext cx="1105442" cy="10706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986041FC-1296-4506-9499-A6C75B0AC2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9474" y="3166110"/>
              <a:ext cx="1120201" cy="1065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A6D43AF8-4878-409E-8881-99F828CA8E18}"/>
                </a:ext>
              </a:extLst>
            </p:cNvPr>
            <p:cNvSpPr/>
            <p:nvPr/>
          </p:nvSpPr>
          <p:spPr>
            <a:xfrm>
              <a:off x="1844040" y="4594860"/>
              <a:ext cx="1958340" cy="762000"/>
            </a:xfrm>
            <a:custGeom>
              <a:avLst/>
              <a:gdLst>
                <a:gd name="connsiteX0" fmla="*/ 0 w 1958340"/>
                <a:gd name="connsiteY0" fmla="*/ 762000 h 762000"/>
                <a:gd name="connsiteX1" fmla="*/ 563880 w 1958340"/>
                <a:gd name="connsiteY1" fmla="*/ 449580 h 762000"/>
                <a:gd name="connsiteX2" fmla="*/ 1104900 w 1958340"/>
                <a:gd name="connsiteY2" fmla="*/ 289560 h 762000"/>
                <a:gd name="connsiteX3" fmla="*/ 1958340 w 1958340"/>
                <a:gd name="connsiteY3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40" h="762000">
                  <a:moveTo>
                    <a:pt x="0" y="762000"/>
                  </a:moveTo>
                  <a:cubicBezTo>
                    <a:pt x="189865" y="645160"/>
                    <a:pt x="379730" y="528320"/>
                    <a:pt x="563880" y="449580"/>
                  </a:cubicBezTo>
                  <a:cubicBezTo>
                    <a:pt x="748030" y="370840"/>
                    <a:pt x="872490" y="364490"/>
                    <a:pt x="1104900" y="289560"/>
                  </a:cubicBezTo>
                  <a:cubicBezTo>
                    <a:pt x="1337310" y="214630"/>
                    <a:pt x="1647825" y="107315"/>
                    <a:pt x="195834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BAA72E0C-DB61-4F3E-941D-2D7D1073CB39}"/>
                </a:ext>
              </a:extLst>
            </p:cNvPr>
            <p:cNvSpPr/>
            <p:nvPr/>
          </p:nvSpPr>
          <p:spPr>
            <a:xfrm>
              <a:off x="1996440" y="4747260"/>
              <a:ext cx="1958340" cy="762000"/>
            </a:xfrm>
            <a:custGeom>
              <a:avLst/>
              <a:gdLst>
                <a:gd name="connsiteX0" fmla="*/ 0 w 1958340"/>
                <a:gd name="connsiteY0" fmla="*/ 762000 h 762000"/>
                <a:gd name="connsiteX1" fmla="*/ 563880 w 1958340"/>
                <a:gd name="connsiteY1" fmla="*/ 449580 h 762000"/>
                <a:gd name="connsiteX2" fmla="*/ 1104900 w 1958340"/>
                <a:gd name="connsiteY2" fmla="*/ 289560 h 762000"/>
                <a:gd name="connsiteX3" fmla="*/ 1958340 w 1958340"/>
                <a:gd name="connsiteY3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40" h="762000">
                  <a:moveTo>
                    <a:pt x="0" y="762000"/>
                  </a:moveTo>
                  <a:cubicBezTo>
                    <a:pt x="189865" y="645160"/>
                    <a:pt x="379730" y="528320"/>
                    <a:pt x="563880" y="449580"/>
                  </a:cubicBezTo>
                  <a:cubicBezTo>
                    <a:pt x="748030" y="370840"/>
                    <a:pt x="872490" y="364490"/>
                    <a:pt x="1104900" y="289560"/>
                  </a:cubicBezTo>
                  <a:cubicBezTo>
                    <a:pt x="1337310" y="214630"/>
                    <a:pt x="1647825" y="107315"/>
                    <a:pt x="195834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6676077-3746-46F8-B55A-42B6DCF26775}"/>
                </a:ext>
              </a:extLst>
            </p:cNvPr>
            <p:cNvSpPr txBox="1"/>
            <p:nvPr/>
          </p:nvSpPr>
          <p:spPr>
            <a:xfrm>
              <a:off x="1284991" y="3636333"/>
              <a:ext cx="792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駐車場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409F833-1204-4917-8EDB-11BA4D13303E}"/>
                </a:ext>
              </a:extLst>
            </p:cNvPr>
            <p:cNvSpPr txBox="1"/>
            <p:nvPr/>
          </p:nvSpPr>
          <p:spPr>
            <a:xfrm>
              <a:off x="3613849" y="3067690"/>
              <a:ext cx="792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野球場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C3ADCBD-E187-4B6F-9073-8EA0ECD3EDFC}"/>
                </a:ext>
              </a:extLst>
            </p:cNvPr>
            <p:cNvSpPr txBox="1"/>
            <p:nvPr/>
          </p:nvSpPr>
          <p:spPr>
            <a:xfrm>
              <a:off x="3620293" y="7065300"/>
              <a:ext cx="10770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多目的広場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9636899-D1FB-4482-9D6E-5C7CCB06442B}"/>
                </a:ext>
              </a:extLst>
            </p:cNvPr>
            <p:cNvSpPr txBox="1"/>
            <p:nvPr/>
          </p:nvSpPr>
          <p:spPr>
            <a:xfrm>
              <a:off x="3493717" y="9460553"/>
              <a:ext cx="10770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陸上競技場</a:t>
              </a:r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6126AED6-4C77-4D55-A7C1-75F1286C7E92}"/>
                </a:ext>
              </a:extLst>
            </p:cNvPr>
            <p:cNvSpPr/>
            <p:nvPr/>
          </p:nvSpPr>
          <p:spPr>
            <a:xfrm>
              <a:off x="2530537" y="8601075"/>
              <a:ext cx="179326" cy="881063"/>
            </a:xfrm>
            <a:custGeom>
              <a:avLst/>
              <a:gdLst>
                <a:gd name="connsiteX0" fmla="*/ 179326 w 179326"/>
                <a:gd name="connsiteY0" fmla="*/ 0 h 881063"/>
                <a:gd name="connsiteX1" fmla="*/ 60263 w 179326"/>
                <a:gd name="connsiteY1" fmla="*/ 238125 h 881063"/>
                <a:gd name="connsiteX2" fmla="*/ 3113 w 179326"/>
                <a:gd name="connsiteY2" fmla="*/ 538163 h 881063"/>
                <a:gd name="connsiteX3" fmla="*/ 12638 w 179326"/>
                <a:gd name="connsiteY3" fmla="*/ 881063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326" h="881063">
                  <a:moveTo>
                    <a:pt x="179326" y="0"/>
                  </a:moveTo>
                  <a:cubicBezTo>
                    <a:pt x="134479" y="74215"/>
                    <a:pt x="89632" y="148431"/>
                    <a:pt x="60263" y="238125"/>
                  </a:cubicBezTo>
                  <a:cubicBezTo>
                    <a:pt x="30894" y="327819"/>
                    <a:pt x="11050" y="431007"/>
                    <a:pt x="3113" y="538163"/>
                  </a:cubicBezTo>
                  <a:cubicBezTo>
                    <a:pt x="-4824" y="645319"/>
                    <a:pt x="3907" y="763191"/>
                    <a:pt x="12638" y="8810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26190BC-E7FF-4CD7-A98D-403552B76CEC}"/>
                </a:ext>
              </a:extLst>
            </p:cNvPr>
            <p:cNvSpPr/>
            <p:nvPr/>
          </p:nvSpPr>
          <p:spPr>
            <a:xfrm>
              <a:off x="2533650" y="9477375"/>
              <a:ext cx="1195388" cy="1009650"/>
            </a:xfrm>
            <a:custGeom>
              <a:avLst/>
              <a:gdLst>
                <a:gd name="connsiteX0" fmla="*/ 0 w 1195388"/>
                <a:gd name="connsiteY0" fmla="*/ 0 h 1009650"/>
                <a:gd name="connsiteX1" fmla="*/ 47625 w 1195388"/>
                <a:gd name="connsiteY1" fmla="*/ 285750 h 1009650"/>
                <a:gd name="connsiteX2" fmla="*/ 214313 w 1195388"/>
                <a:gd name="connsiteY2" fmla="*/ 738188 h 1009650"/>
                <a:gd name="connsiteX3" fmla="*/ 681038 w 1195388"/>
                <a:gd name="connsiteY3" fmla="*/ 957263 h 1009650"/>
                <a:gd name="connsiteX4" fmla="*/ 1195388 w 1195388"/>
                <a:gd name="connsiteY4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388" h="1009650">
                  <a:moveTo>
                    <a:pt x="0" y="0"/>
                  </a:moveTo>
                  <a:cubicBezTo>
                    <a:pt x="5953" y="81359"/>
                    <a:pt x="11906" y="162719"/>
                    <a:pt x="47625" y="285750"/>
                  </a:cubicBezTo>
                  <a:cubicBezTo>
                    <a:pt x="83344" y="408781"/>
                    <a:pt x="108744" y="626269"/>
                    <a:pt x="214313" y="738188"/>
                  </a:cubicBezTo>
                  <a:cubicBezTo>
                    <a:pt x="319882" y="850107"/>
                    <a:pt x="517525" y="912019"/>
                    <a:pt x="681038" y="957263"/>
                  </a:cubicBezTo>
                  <a:cubicBezTo>
                    <a:pt x="844551" y="1002507"/>
                    <a:pt x="1019969" y="1006078"/>
                    <a:pt x="1195388" y="10096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4605EB4-9A6F-4E9F-B313-319B5DC9E59B}"/>
                </a:ext>
              </a:extLst>
            </p:cNvPr>
            <p:cNvSpPr/>
            <p:nvPr/>
          </p:nvSpPr>
          <p:spPr>
            <a:xfrm>
              <a:off x="3724276" y="10167938"/>
              <a:ext cx="1676400" cy="335909"/>
            </a:xfrm>
            <a:custGeom>
              <a:avLst/>
              <a:gdLst>
                <a:gd name="connsiteX0" fmla="*/ 0 w 1676400"/>
                <a:gd name="connsiteY0" fmla="*/ 319087 h 335909"/>
                <a:gd name="connsiteX1" fmla="*/ 928687 w 1676400"/>
                <a:gd name="connsiteY1" fmla="*/ 300037 h 335909"/>
                <a:gd name="connsiteX2" fmla="*/ 1676400 w 1676400"/>
                <a:gd name="connsiteY2" fmla="*/ 0 h 33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6400" h="335909">
                  <a:moveTo>
                    <a:pt x="0" y="319087"/>
                  </a:moveTo>
                  <a:cubicBezTo>
                    <a:pt x="324643" y="336152"/>
                    <a:pt x="649287" y="353218"/>
                    <a:pt x="928687" y="300037"/>
                  </a:cubicBezTo>
                  <a:cubicBezTo>
                    <a:pt x="1208087" y="246856"/>
                    <a:pt x="1442243" y="123428"/>
                    <a:pt x="16764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5B7A443B-97F6-4DAD-A3AB-23F4C2927709}"/>
                </a:ext>
              </a:extLst>
            </p:cNvPr>
            <p:cNvSpPr/>
            <p:nvPr/>
          </p:nvSpPr>
          <p:spPr>
            <a:xfrm>
              <a:off x="5376863" y="10150501"/>
              <a:ext cx="142875" cy="184124"/>
            </a:xfrm>
            <a:custGeom>
              <a:avLst/>
              <a:gdLst>
                <a:gd name="connsiteX0" fmla="*/ 0 w 142875"/>
                <a:gd name="connsiteY0" fmla="*/ 7912 h 184124"/>
                <a:gd name="connsiteX1" fmla="*/ 114300 w 142875"/>
                <a:gd name="connsiteY1" fmla="*/ 7912 h 184124"/>
                <a:gd name="connsiteX2" fmla="*/ 123825 w 142875"/>
                <a:gd name="connsiteY2" fmla="*/ 22199 h 184124"/>
                <a:gd name="connsiteX3" fmla="*/ 128587 w 142875"/>
                <a:gd name="connsiteY3" fmla="*/ 36487 h 184124"/>
                <a:gd name="connsiteX4" fmla="*/ 142875 w 142875"/>
                <a:gd name="connsiteY4" fmla="*/ 65062 h 184124"/>
                <a:gd name="connsiteX5" fmla="*/ 133350 w 142875"/>
                <a:gd name="connsiteY5" fmla="*/ 146024 h 184124"/>
                <a:gd name="connsiteX6" fmla="*/ 123825 w 142875"/>
                <a:gd name="connsiteY6" fmla="*/ 160312 h 184124"/>
                <a:gd name="connsiteX7" fmla="*/ 95250 w 142875"/>
                <a:gd name="connsiteY7" fmla="*/ 184124 h 18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84124">
                  <a:moveTo>
                    <a:pt x="0" y="7912"/>
                  </a:moveTo>
                  <a:cubicBezTo>
                    <a:pt x="44105" y="-910"/>
                    <a:pt x="50522" y="-4236"/>
                    <a:pt x="114300" y="7912"/>
                  </a:cubicBezTo>
                  <a:cubicBezTo>
                    <a:pt x="119923" y="8983"/>
                    <a:pt x="120650" y="17437"/>
                    <a:pt x="123825" y="22199"/>
                  </a:cubicBezTo>
                  <a:cubicBezTo>
                    <a:pt x="125412" y="26962"/>
                    <a:pt x="126342" y="31997"/>
                    <a:pt x="128587" y="36487"/>
                  </a:cubicBezTo>
                  <a:cubicBezTo>
                    <a:pt x="147055" y="73424"/>
                    <a:pt x="130900" y="29141"/>
                    <a:pt x="142875" y="65062"/>
                  </a:cubicBezTo>
                  <a:cubicBezTo>
                    <a:pt x="142123" y="75589"/>
                    <a:pt x="144173" y="124376"/>
                    <a:pt x="133350" y="146024"/>
                  </a:cubicBezTo>
                  <a:cubicBezTo>
                    <a:pt x="130790" y="151144"/>
                    <a:pt x="128133" y="156543"/>
                    <a:pt x="123825" y="160312"/>
                  </a:cubicBezTo>
                  <a:cubicBezTo>
                    <a:pt x="93929" y="186471"/>
                    <a:pt x="95250" y="167051"/>
                    <a:pt x="95250" y="1841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A6BF5C2D-E012-4261-8504-8E9AF80FD009}"/>
                </a:ext>
              </a:extLst>
            </p:cNvPr>
            <p:cNvSpPr/>
            <p:nvPr/>
          </p:nvSpPr>
          <p:spPr>
            <a:xfrm>
              <a:off x="4419600" y="10320338"/>
              <a:ext cx="1057275" cy="334899"/>
            </a:xfrm>
            <a:custGeom>
              <a:avLst/>
              <a:gdLst>
                <a:gd name="connsiteX0" fmla="*/ 1057275 w 1057275"/>
                <a:gd name="connsiteY0" fmla="*/ 0 h 334899"/>
                <a:gd name="connsiteX1" fmla="*/ 823913 w 1057275"/>
                <a:gd name="connsiteY1" fmla="*/ 128587 h 334899"/>
                <a:gd name="connsiteX2" fmla="*/ 223838 w 1057275"/>
                <a:gd name="connsiteY2" fmla="*/ 304800 h 334899"/>
                <a:gd name="connsiteX3" fmla="*/ 0 w 1057275"/>
                <a:gd name="connsiteY3" fmla="*/ 333375 h 33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334899">
                  <a:moveTo>
                    <a:pt x="1057275" y="0"/>
                  </a:moveTo>
                  <a:cubicBezTo>
                    <a:pt x="1010047" y="38893"/>
                    <a:pt x="962819" y="77787"/>
                    <a:pt x="823913" y="128587"/>
                  </a:cubicBezTo>
                  <a:cubicBezTo>
                    <a:pt x="685007" y="179387"/>
                    <a:pt x="361157" y="270669"/>
                    <a:pt x="223838" y="304800"/>
                  </a:cubicBezTo>
                  <a:cubicBezTo>
                    <a:pt x="86519" y="338931"/>
                    <a:pt x="43259" y="336153"/>
                    <a:pt x="0" y="3333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43A47E56-FF34-4A6D-859C-A2A9BD3368E5}"/>
                </a:ext>
              </a:extLst>
            </p:cNvPr>
            <p:cNvCxnSpPr/>
            <p:nvPr/>
          </p:nvCxnSpPr>
          <p:spPr>
            <a:xfrm>
              <a:off x="4089494" y="8434352"/>
              <a:ext cx="0" cy="4381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08BB00C-F9F6-4DA8-B91F-5557A189761D}"/>
                </a:ext>
              </a:extLst>
            </p:cNvPr>
            <p:cNvSpPr txBox="1"/>
            <p:nvPr/>
          </p:nvSpPr>
          <p:spPr>
            <a:xfrm>
              <a:off x="3790604" y="8337491"/>
              <a:ext cx="409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(1)</a:t>
              </a:r>
              <a:endParaRPr kumimoji="1" lang="ja-JP" altLang="en-US" sz="1200" dirty="0"/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D556933A-B745-44B8-A1C0-F8564314CF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2547" y="8705850"/>
              <a:ext cx="566947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CFFF6309-0AC4-402D-9C5F-812F30E311C7}"/>
                </a:ext>
              </a:extLst>
            </p:cNvPr>
            <p:cNvSpPr/>
            <p:nvPr/>
          </p:nvSpPr>
          <p:spPr>
            <a:xfrm>
              <a:off x="2733675" y="8435160"/>
              <a:ext cx="528638" cy="156666"/>
            </a:xfrm>
            <a:custGeom>
              <a:avLst/>
              <a:gdLst>
                <a:gd name="connsiteX0" fmla="*/ 528638 w 528638"/>
                <a:gd name="connsiteY0" fmla="*/ 156390 h 156666"/>
                <a:gd name="connsiteX1" fmla="*/ 371475 w 528638"/>
                <a:gd name="connsiteY1" fmla="*/ 132578 h 156666"/>
                <a:gd name="connsiteX2" fmla="*/ 242888 w 528638"/>
                <a:gd name="connsiteY2" fmla="*/ 3990 h 156666"/>
                <a:gd name="connsiteX3" fmla="*/ 100013 w 528638"/>
                <a:gd name="connsiteY3" fmla="*/ 42090 h 156666"/>
                <a:gd name="connsiteX4" fmla="*/ 0 w 528638"/>
                <a:gd name="connsiteY4" fmla="*/ 137340 h 15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638" h="156666">
                  <a:moveTo>
                    <a:pt x="528638" y="156390"/>
                  </a:moveTo>
                  <a:cubicBezTo>
                    <a:pt x="473869" y="157184"/>
                    <a:pt x="419100" y="157978"/>
                    <a:pt x="371475" y="132578"/>
                  </a:cubicBezTo>
                  <a:cubicBezTo>
                    <a:pt x="323850" y="107178"/>
                    <a:pt x="288132" y="19071"/>
                    <a:pt x="242888" y="3990"/>
                  </a:cubicBezTo>
                  <a:cubicBezTo>
                    <a:pt x="197644" y="-11091"/>
                    <a:pt x="140494" y="19865"/>
                    <a:pt x="100013" y="42090"/>
                  </a:cubicBezTo>
                  <a:cubicBezTo>
                    <a:pt x="59532" y="64315"/>
                    <a:pt x="29766" y="100827"/>
                    <a:pt x="0" y="1373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852AE0A2-CFE7-4643-A51C-07FE33D2810F}"/>
                </a:ext>
              </a:extLst>
            </p:cNvPr>
            <p:cNvSpPr txBox="1"/>
            <p:nvPr/>
          </p:nvSpPr>
          <p:spPr>
            <a:xfrm>
              <a:off x="4021531" y="4990894"/>
              <a:ext cx="195834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arenBoth"/>
              </a:pPr>
              <a:r>
                <a:rPr kumimoji="1" lang="en-US" altLang="ja-JP" sz="1400" dirty="0"/>
                <a:t>0m  </a:t>
              </a:r>
              <a:r>
                <a:rPr kumimoji="1" lang="ja-JP" altLang="en-US" sz="1400" dirty="0"/>
                <a:t>第一中継点</a:t>
              </a:r>
              <a:endParaRPr kumimoji="1" lang="en-US" altLang="ja-JP" sz="1400" dirty="0"/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378m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677m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987m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1403m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1713m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1986m  </a:t>
              </a:r>
              <a:r>
                <a:rPr kumimoji="1" lang="ja-JP" altLang="en-US" sz="1400" dirty="0"/>
                <a:t>第二中継点</a:t>
              </a:r>
              <a:endParaRPr kumimoji="1" lang="en-US" altLang="ja-JP" sz="1400" dirty="0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A6E9C0C2-1237-4BD4-A40C-B6E060CA1D0D}"/>
                </a:ext>
              </a:extLst>
            </p:cNvPr>
            <p:cNvSpPr txBox="1"/>
            <p:nvPr/>
          </p:nvSpPr>
          <p:spPr>
            <a:xfrm>
              <a:off x="5453584" y="9961918"/>
              <a:ext cx="5262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(2)</a:t>
              </a:r>
              <a:endParaRPr kumimoji="1" lang="ja-JP" altLang="en-US" sz="1200" dirty="0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4B9F7F43-798B-4E38-A255-C73BB04944D1}"/>
                </a:ext>
              </a:extLst>
            </p:cNvPr>
            <p:cNvSpPr/>
            <p:nvPr/>
          </p:nvSpPr>
          <p:spPr>
            <a:xfrm>
              <a:off x="2466975" y="9886950"/>
              <a:ext cx="1919288" cy="764914"/>
            </a:xfrm>
            <a:custGeom>
              <a:avLst/>
              <a:gdLst>
                <a:gd name="connsiteX0" fmla="*/ 1919288 w 1919288"/>
                <a:gd name="connsiteY0" fmla="*/ 757238 h 764914"/>
                <a:gd name="connsiteX1" fmla="*/ 1076325 w 1919288"/>
                <a:gd name="connsiteY1" fmla="*/ 742950 h 764914"/>
                <a:gd name="connsiteX2" fmla="*/ 352425 w 1919288"/>
                <a:gd name="connsiteY2" fmla="*/ 571500 h 764914"/>
                <a:gd name="connsiteX3" fmla="*/ 66675 w 1919288"/>
                <a:gd name="connsiteY3" fmla="*/ 228600 h 764914"/>
                <a:gd name="connsiteX4" fmla="*/ 0 w 1919288"/>
                <a:gd name="connsiteY4" fmla="*/ 0 h 76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288" h="764914">
                  <a:moveTo>
                    <a:pt x="1919288" y="757238"/>
                  </a:moveTo>
                  <a:cubicBezTo>
                    <a:pt x="1628378" y="765572"/>
                    <a:pt x="1337469" y="773906"/>
                    <a:pt x="1076325" y="742950"/>
                  </a:cubicBezTo>
                  <a:cubicBezTo>
                    <a:pt x="815181" y="711994"/>
                    <a:pt x="520700" y="657225"/>
                    <a:pt x="352425" y="571500"/>
                  </a:cubicBezTo>
                  <a:cubicBezTo>
                    <a:pt x="184150" y="485775"/>
                    <a:pt x="125412" y="323850"/>
                    <a:pt x="66675" y="228600"/>
                  </a:cubicBezTo>
                  <a:cubicBezTo>
                    <a:pt x="7937" y="133350"/>
                    <a:pt x="3968" y="66675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4540A014-177E-4C82-93CE-CDB36820EFD3}"/>
                </a:ext>
              </a:extLst>
            </p:cNvPr>
            <p:cNvSpPr/>
            <p:nvPr/>
          </p:nvSpPr>
          <p:spPr>
            <a:xfrm>
              <a:off x="2395453" y="8210550"/>
              <a:ext cx="485860" cy="1666875"/>
            </a:xfrm>
            <a:custGeom>
              <a:avLst/>
              <a:gdLst>
                <a:gd name="connsiteX0" fmla="*/ 57235 w 485860"/>
                <a:gd name="connsiteY0" fmla="*/ 1666875 h 1666875"/>
                <a:gd name="connsiteX1" fmla="*/ 14372 w 485860"/>
                <a:gd name="connsiteY1" fmla="*/ 1319213 h 1666875"/>
                <a:gd name="connsiteX2" fmla="*/ 4847 w 485860"/>
                <a:gd name="connsiteY2" fmla="*/ 833438 h 1666875"/>
                <a:gd name="connsiteX3" fmla="*/ 85810 w 485860"/>
                <a:gd name="connsiteY3" fmla="*/ 428625 h 1666875"/>
                <a:gd name="connsiteX4" fmla="*/ 362035 w 485860"/>
                <a:gd name="connsiteY4" fmla="*/ 90488 h 1666875"/>
                <a:gd name="connsiteX5" fmla="*/ 485860 w 485860"/>
                <a:gd name="connsiteY5" fmla="*/ 0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860" h="1666875">
                  <a:moveTo>
                    <a:pt x="57235" y="1666875"/>
                  </a:moveTo>
                  <a:cubicBezTo>
                    <a:pt x="40169" y="1562497"/>
                    <a:pt x="23103" y="1458119"/>
                    <a:pt x="14372" y="1319213"/>
                  </a:cubicBezTo>
                  <a:cubicBezTo>
                    <a:pt x="5641" y="1180307"/>
                    <a:pt x="-7059" y="981869"/>
                    <a:pt x="4847" y="833438"/>
                  </a:cubicBezTo>
                  <a:cubicBezTo>
                    <a:pt x="16753" y="685007"/>
                    <a:pt x="26279" y="552450"/>
                    <a:pt x="85810" y="428625"/>
                  </a:cubicBezTo>
                  <a:cubicBezTo>
                    <a:pt x="145341" y="304800"/>
                    <a:pt x="295360" y="161925"/>
                    <a:pt x="362035" y="90488"/>
                  </a:cubicBezTo>
                  <a:cubicBezTo>
                    <a:pt x="428710" y="19051"/>
                    <a:pt x="457285" y="9525"/>
                    <a:pt x="4858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1F397999-9572-4F28-A1B3-EA9E672949ED}"/>
                </a:ext>
              </a:extLst>
            </p:cNvPr>
            <p:cNvSpPr txBox="1"/>
            <p:nvPr/>
          </p:nvSpPr>
          <p:spPr>
            <a:xfrm>
              <a:off x="2530536" y="8053451"/>
              <a:ext cx="409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(3)</a:t>
              </a:r>
              <a:endParaRPr kumimoji="1" lang="ja-JP" altLang="en-US" sz="1200" dirty="0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31BE2E18-011B-4F85-8751-435D49D79223}"/>
                </a:ext>
              </a:extLst>
            </p:cNvPr>
            <p:cNvSpPr/>
            <p:nvPr/>
          </p:nvSpPr>
          <p:spPr>
            <a:xfrm>
              <a:off x="2867025" y="7553325"/>
              <a:ext cx="142043" cy="661988"/>
            </a:xfrm>
            <a:custGeom>
              <a:avLst/>
              <a:gdLst>
                <a:gd name="connsiteX0" fmla="*/ 0 w 142043"/>
                <a:gd name="connsiteY0" fmla="*/ 661988 h 661988"/>
                <a:gd name="connsiteX1" fmla="*/ 128588 w 142043"/>
                <a:gd name="connsiteY1" fmla="*/ 523875 h 661988"/>
                <a:gd name="connsiteX2" fmla="*/ 138113 w 142043"/>
                <a:gd name="connsiteY2" fmla="*/ 0 h 661988"/>
                <a:gd name="connsiteX3" fmla="*/ 138113 w 142043"/>
                <a:gd name="connsiteY3" fmla="*/ 0 h 661988"/>
                <a:gd name="connsiteX4" fmla="*/ 138113 w 142043"/>
                <a:gd name="connsiteY4" fmla="*/ 0 h 66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43" h="661988">
                  <a:moveTo>
                    <a:pt x="0" y="661988"/>
                  </a:moveTo>
                  <a:cubicBezTo>
                    <a:pt x="52784" y="648097"/>
                    <a:pt x="105569" y="634206"/>
                    <a:pt x="128588" y="523875"/>
                  </a:cubicBezTo>
                  <a:cubicBezTo>
                    <a:pt x="151607" y="413544"/>
                    <a:pt x="138113" y="0"/>
                    <a:pt x="138113" y="0"/>
                  </a:cubicBezTo>
                  <a:lnTo>
                    <a:pt x="138113" y="0"/>
                  </a:lnTo>
                  <a:lnTo>
                    <a:pt x="13811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71F1C4E7-5240-45C6-AA70-336E7F343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702" y="5143521"/>
              <a:ext cx="80776" cy="2373775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CA241C5B-2DF3-4B27-BE0E-79F3F395E56F}"/>
                </a:ext>
              </a:extLst>
            </p:cNvPr>
            <p:cNvSpPr txBox="1"/>
            <p:nvPr/>
          </p:nvSpPr>
          <p:spPr>
            <a:xfrm>
              <a:off x="2719053" y="4456971"/>
              <a:ext cx="399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(4)</a:t>
              </a:r>
              <a:endParaRPr kumimoji="1" lang="ja-JP" altLang="en-US" sz="1200" dirty="0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27E37AA-9F5D-47CB-A576-EB4BEB3F6BA7}"/>
                </a:ext>
              </a:extLst>
            </p:cNvPr>
            <p:cNvSpPr txBox="1"/>
            <p:nvPr/>
          </p:nvSpPr>
          <p:spPr>
            <a:xfrm>
              <a:off x="2903082" y="4274907"/>
              <a:ext cx="399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(5)</a:t>
              </a:r>
              <a:endParaRPr kumimoji="1" lang="ja-JP" altLang="en-US" sz="1200" dirty="0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BBDEFF90-D124-4057-B688-83B2B6B01F6A}"/>
                </a:ext>
              </a:extLst>
            </p:cNvPr>
            <p:cNvSpPr/>
            <p:nvPr/>
          </p:nvSpPr>
          <p:spPr>
            <a:xfrm>
              <a:off x="3286125" y="8596313"/>
              <a:ext cx="233363" cy="100012"/>
            </a:xfrm>
            <a:custGeom>
              <a:avLst/>
              <a:gdLst>
                <a:gd name="connsiteX0" fmla="*/ 233363 w 233363"/>
                <a:gd name="connsiteY0" fmla="*/ 100012 h 100012"/>
                <a:gd name="connsiteX1" fmla="*/ 142875 w 233363"/>
                <a:gd name="connsiteY1" fmla="*/ 85725 h 100012"/>
                <a:gd name="connsiteX2" fmla="*/ 119063 w 233363"/>
                <a:gd name="connsiteY2" fmla="*/ 33337 h 100012"/>
                <a:gd name="connsiteX3" fmla="*/ 0 w 233363"/>
                <a:gd name="connsiteY3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363" h="100012">
                  <a:moveTo>
                    <a:pt x="233363" y="100012"/>
                  </a:moveTo>
                  <a:cubicBezTo>
                    <a:pt x="197644" y="98424"/>
                    <a:pt x="161925" y="96837"/>
                    <a:pt x="142875" y="85725"/>
                  </a:cubicBezTo>
                  <a:cubicBezTo>
                    <a:pt x="123825" y="74613"/>
                    <a:pt x="142875" y="47624"/>
                    <a:pt x="119063" y="33337"/>
                  </a:cubicBezTo>
                  <a:cubicBezTo>
                    <a:pt x="95251" y="19050"/>
                    <a:pt x="47625" y="9525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D5829D9-4446-459B-A359-C99CEE569F7C}"/>
                </a:ext>
              </a:extLst>
            </p:cNvPr>
            <p:cNvSpPr/>
            <p:nvPr/>
          </p:nvSpPr>
          <p:spPr>
            <a:xfrm>
              <a:off x="1732701" y="3424852"/>
              <a:ext cx="1536630" cy="1655445"/>
            </a:xfrm>
            <a:custGeom>
              <a:avLst/>
              <a:gdLst>
                <a:gd name="connsiteX0" fmla="*/ 1375185 w 1536630"/>
                <a:gd name="connsiteY0" fmla="*/ 1655445 h 1655445"/>
                <a:gd name="connsiteX1" fmla="*/ 1418047 w 1536630"/>
                <a:gd name="connsiteY1" fmla="*/ 1417320 h 1655445"/>
                <a:gd name="connsiteX2" fmla="*/ 1413285 w 1536630"/>
                <a:gd name="connsiteY2" fmla="*/ 1283970 h 1655445"/>
                <a:gd name="connsiteX3" fmla="*/ 1394235 w 1536630"/>
                <a:gd name="connsiteY3" fmla="*/ 1255395 h 1655445"/>
                <a:gd name="connsiteX4" fmla="*/ 1303747 w 1536630"/>
                <a:gd name="connsiteY4" fmla="*/ 1236345 h 1655445"/>
                <a:gd name="connsiteX5" fmla="*/ 1170397 w 1536630"/>
                <a:gd name="connsiteY5" fmla="*/ 1255395 h 1655445"/>
                <a:gd name="connsiteX6" fmla="*/ 970372 w 1536630"/>
                <a:gd name="connsiteY6" fmla="*/ 1317307 h 1655445"/>
                <a:gd name="connsiteX7" fmla="*/ 846547 w 1536630"/>
                <a:gd name="connsiteY7" fmla="*/ 1350645 h 1655445"/>
                <a:gd name="connsiteX8" fmla="*/ 779872 w 1536630"/>
                <a:gd name="connsiteY8" fmla="*/ 1355407 h 1655445"/>
                <a:gd name="connsiteX9" fmla="*/ 751297 w 1536630"/>
                <a:gd name="connsiteY9" fmla="*/ 1345882 h 1655445"/>
                <a:gd name="connsiteX10" fmla="*/ 60735 w 1536630"/>
                <a:gd name="connsiteY10" fmla="*/ 1069657 h 1655445"/>
                <a:gd name="connsiteX11" fmla="*/ 41685 w 1536630"/>
                <a:gd name="connsiteY11" fmla="*/ 1055370 h 1655445"/>
                <a:gd name="connsiteX12" fmla="*/ 22635 w 1536630"/>
                <a:gd name="connsiteY12" fmla="*/ 1022032 h 1655445"/>
                <a:gd name="connsiteX13" fmla="*/ 41685 w 1536630"/>
                <a:gd name="connsiteY13" fmla="*/ 969645 h 1655445"/>
                <a:gd name="connsiteX14" fmla="*/ 508410 w 1536630"/>
                <a:gd name="connsiteY14" fmla="*/ 31432 h 1655445"/>
                <a:gd name="connsiteX15" fmla="*/ 746535 w 1536630"/>
                <a:gd name="connsiteY15" fmla="*/ 245745 h 1655445"/>
                <a:gd name="connsiteX16" fmla="*/ 846547 w 1536630"/>
                <a:gd name="connsiteY16" fmla="*/ 479107 h 1655445"/>
                <a:gd name="connsiteX17" fmla="*/ 1079910 w 1536630"/>
                <a:gd name="connsiteY17" fmla="*/ 950595 h 1655445"/>
                <a:gd name="connsiteX18" fmla="*/ 1289460 w 1536630"/>
                <a:gd name="connsiteY18" fmla="*/ 1126807 h 1655445"/>
                <a:gd name="connsiteX19" fmla="*/ 1522822 w 1536630"/>
                <a:gd name="connsiteY19" fmla="*/ 1193482 h 1655445"/>
                <a:gd name="connsiteX20" fmla="*/ 1489485 w 1536630"/>
                <a:gd name="connsiteY20" fmla="*/ 1631632 h 1655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36630" h="1655445">
                  <a:moveTo>
                    <a:pt x="1375185" y="1655445"/>
                  </a:moveTo>
                  <a:cubicBezTo>
                    <a:pt x="1393441" y="1567338"/>
                    <a:pt x="1411697" y="1479232"/>
                    <a:pt x="1418047" y="1417320"/>
                  </a:cubicBezTo>
                  <a:cubicBezTo>
                    <a:pt x="1424397" y="1355407"/>
                    <a:pt x="1417254" y="1310957"/>
                    <a:pt x="1413285" y="1283970"/>
                  </a:cubicBezTo>
                  <a:cubicBezTo>
                    <a:pt x="1409316" y="1256982"/>
                    <a:pt x="1412491" y="1263332"/>
                    <a:pt x="1394235" y="1255395"/>
                  </a:cubicBezTo>
                  <a:cubicBezTo>
                    <a:pt x="1375979" y="1247458"/>
                    <a:pt x="1341053" y="1236345"/>
                    <a:pt x="1303747" y="1236345"/>
                  </a:cubicBezTo>
                  <a:cubicBezTo>
                    <a:pt x="1266441" y="1236345"/>
                    <a:pt x="1225959" y="1241901"/>
                    <a:pt x="1170397" y="1255395"/>
                  </a:cubicBezTo>
                  <a:cubicBezTo>
                    <a:pt x="1114835" y="1268889"/>
                    <a:pt x="1024347" y="1301432"/>
                    <a:pt x="970372" y="1317307"/>
                  </a:cubicBezTo>
                  <a:cubicBezTo>
                    <a:pt x="916397" y="1333182"/>
                    <a:pt x="878297" y="1344295"/>
                    <a:pt x="846547" y="1350645"/>
                  </a:cubicBezTo>
                  <a:cubicBezTo>
                    <a:pt x="814797" y="1356995"/>
                    <a:pt x="795747" y="1356201"/>
                    <a:pt x="779872" y="1355407"/>
                  </a:cubicBezTo>
                  <a:cubicBezTo>
                    <a:pt x="763997" y="1354613"/>
                    <a:pt x="751297" y="1345882"/>
                    <a:pt x="751297" y="1345882"/>
                  </a:cubicBezTo>
                  <a:lnTo>
                    <a:pt x="60735" y="1069657"/>
                  </a:lnTo>
                  <a:cubicBezTo>
                    <a:pt x="-57534" y="1021238"/>
                    <a:pt x="48035" y="1063307"/>
                    <a:pt x="41685" y="1055370"/>
                  </a:cubicBezTo>
                  <a:cubicBezTo>
                    <a:pt x="35335" y="1047433"/>
                    <a:pt x="22635" y="1036319"/>
                    <a:pt x="22635" y="1022032"/>
                  </a:cubicBezTo>
                  <a:cubicBezTo>
                    <a:pt x="22635" y="1007745"/>
                    <a:pt x="-39278" y="1134745"/>
                    <a:pt x="41685" y="969645"/>
                  </a:cubicBezTo>
                  <a:cubicBezTo>
                    <a:pt x="122647" y="804545"/>
                    <a:pt x="390935" y="152082"/>
                    <a:pt x="508410" y="31432"/>
                  </a:cubicBezTo>
                  <a:cubicBezTo>
                    <a:pt x="625885" y="-89218"/>
                    <a:pt x="690179" y="171132"/>
                    <a:pt x="746535" y="245745"/>
                  </a:cubicBezTo>
                  <a:cubicBezTo>
                    <a:pt x="802891" y="320358"/>
                    <a:pt x="790985" y="361632"/>
                    <a:pt x="846547" y="479107"/>
                  </a:cubicBezTo>
                  <a:cubicBezTo>
                    <a:pt x="902109" y="596582"/>
                    <a:pt x="1006091" y="842645"/>
                    <a:pt x="1079910" y="950595"/>
                  </a:cubicBezTo>
                  <a:cubicBezTo>
                    <a:pt x="1153729" y="1058545"/>
                    <a:pt x="1215641" y="1086326"/>
                    <a:pt x="1289460" y="1126807"/>
                  </a:cubicBezTo>
                  <a:cubicBezTo>
                    <a:pt x="1363279" y="1167288"/>
                    <a:pt x="1489485" y="1109345"/>
                    <a:pt x="1522822" y="1193482"/>
                  </a:cubicBezTo>
                  <a:cubicBezTo>
                    <a:pt x="1556159" y="1277619"/>
                    <a:pt x="1522822" y="1454625"/>
                    <a:pt x="1489485" y="16316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F370DDD8-016F-420D-81A1-659A60E89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0021" y="5118519"/>
              <a:ext cx="61996" cy="29349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5294055D-8944-4F4C-8194-AE05F77C87D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313" y="8015288"/>
              <a:ext cx="1699198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D59581B6-9352-402A-BD98-14110AE1DA84}"/>
                </a:ext>
              </a:extLst>
            </p:cNvPr>
            <p:cNvSpPr txBox="1"/>
            <p:nvPr/>
          </p:nvSpPr>
          <p:spPr>
            <a:xfrm>
              <a:off x="2962169" y="8049215"/>
              <a:ext cx="409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(6)</a:t>
              </a:r>
              <a:endParaRPr kumimoji="1" lang="ja-JP" altLang="en-US" sz="1200" dirty="0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4985AA3E-AA07-45C0-9FAE-EFE73A10FA9F}"/>
                </a:ext>
              </a:extLst>
            </p:cNvPr>
            <p:cNvSpPr/>
            <p:nvPr/>
          </p:nvSpPr>
          <p:spPr>
            <a:xfrm>
              <a:off x="4709848" y="8056030"/>
              <a:ext cx="543065" cy="725733"/>
            </a:xfrm>
            <a:custGeom>
              <a:avLst/>
              <a:gdLst>
                <a:gd name="connsiteX0" fmla="*/ 333375 w 543065"/>
                <a:gd name="connsiteY0" fmla="*/ 0 h 725733"/>
                <a:gd name="connsiteX1" fmla="*/ 542925 w 543065"/>
                <a:gd name="connsiteY1" fmla="*/ 190500 h 725733"/>
                <a:gd name="connsiteX2" fmla="*/ 361950 w 543065"/>
                <a:gd name="connsiteY2" fmla="*/ 514350 h 725733"/>
                <a:gd name="connsiteX3" fmla="*/ 133350 w 543065"/>
                <a:gd name="connsiteY3" fmla="*/ 695325 h 725733"/>
                <a:gd name="connsiteX4" fmla="*/ 0 w 543065"/>
                <a:gd name="connsiteY4" fmla="*/ 723900 h 72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065" h="725733">
                  <a:moveTo>
                    <a:pt x="333375" y="0"/>
                  </a:moveTo>
                  <a:cubicBezTo>
                    <a:pt x="435769" y="52387"/>
                    <a:pt x="538163" y="104775"/>
                    <a:pt x="542925" y="190500"/>
                  </a:cubicBezTo>
                  <a:cubicBezTo>
                    <a:pt x="547687" y="276225"/>
                    <a:pt x="430213" y="430213"/>
                    <a:pt x="361950" y="514350"/>
                  </a:cubicBezTo>
                  <a:cubicBezTo>
                    <a:pt x="293687" y="598488"/>
                    <a:pt x="193675" y="660400"/>
                    <a:pt x="133350" y="695325"/>
                  </a:cubicBezTo>
                  <a:cubicBezTo>
                    <a:pt x="73025" y="730250"/>
                    <a:pt x="36512" y="727075"/>
                    <a:pt x="0" y="7239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41836D8F-555D-4AB1-97A8-64D1CE25C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4591" y="8786812"/>
              <a:ext cx="566947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B0FDF23C-826C-489A-B6D0-2A72FC64EFFD}"/>
                </a:ext>
              </a:extLst>
            </p:cNvPr>
            <p:cNvSpPr txBox="1"/>
            <p:nvPr/>
          </p:nvSpPr>
          <p:spPr>
            <a:xfrm>
              <a:off x="3935315" y="8896477"/>
              <a:ext cx="367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(7)</a:t>
              </a:r>
              <a:endParaRPr kumimoji="1" lang="ja-JP" altLang="en-US" sz="1200" dirty="0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58586CB8-6147-46D2-8F5A-F48CC4472304}"/>
                </a:ext>
              </a:extLst>
            </p:cNvPr>
            <p:cNvSpPr txBox="1"/>
            <p:nvPr/>
          </p:nvSpPr>
          <p:spPr>
            <a:xfrm>
              <a:off x="3742925" y="9108203"/>
              <a:ext cx="752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中継点　</a:t>
              </a:r>
            </a:p>
          </p:txBody>
        </p: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71AE277-796F-40D7-B07F-598349AA2D6C}"/>
              </a:ext>
            </a:extLst>
          </p:cNvPr>
          <p:cNvSpPr txBox="1"/>
          <p:nvPr/>
        </p:nvSpPr>
        <p:spPr>
          <a:xfrm>
            <a:off x="3899474" y="4776365"/>
            <a:ext cx="1958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第一中継点からの距離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94291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832A7119-E498-46F9-B897-F268F8F9F575}"/>
              </a:ext>
            </a:extLst>
          </p:cNvPr>
          <p:cNvSpPr/>
          <p:nvPr/>
        </p:nvSpPr>
        <p:spPr>
          <a:xfrm>
            <a:off x="2682029" y="8177964"/>
            <a:ext cx="2824461" cy="2218286"/>
          </a:xfrm>
          <a:custGeom>
            <a:avLst/>
            <a:gdLst>
              <a:gd name="connsiteX0" fmla="*/ 1331171 w 2824461"/>
              <a:gd name="connsiteY0" fmla="*/ 836 h 2218286"/>
              <a:gd name="connsiteX1" fmla="*/ 1953471 w 2824461"/>
              <a:gd name="connsiteY1" fmla="*/ 57986 h 2218286"/>
              <a:gd name="connsiteX2" fmla="*/ 2518621 w 2824461"/>
              <a:gd name="connsiteY2" fmla="*/ 318336 h 2218286"/>
              <a:gd name="connsiteX3" fmla="*/ 2759921 w 2824461"/>
              <a:gd name="connsiteY3" fmla="*/ 877136 h 2218286"/>
              <a:gd name="connsiteX4" fmla="*/ 2810721 w 2824461"/>
              <a:gd name="connsiteY4" fmla="*/ 1359736 h 2218286"/>
              <a:gd name="connsiteX5" fmla="*/ 2550371 w 2824461"/>
              <a:gd name="connsiteY5" fmla="*/ 1842336 h 2218286"/>
              <a:gd name="connsiteX6" fmla="*/ 2112221 w 2824461"/>
              <a:gd name="connsiteY6" fmla="*/ 2121736 h 2218286"/>
              <a:gd name="connsiteX7" fmla="*/ 1439121 w 2824461"/>
              <a:gd name="connsiteY7" fmla="*/ 2204286 h 2218286"/>
              <a:gd name="connsiteX8" fmla="*/ 721571 w 2824461"/>
              <a:gd name="connsiteY8" fmla="*/ 2197936 h 2218286"/>
              <a:gd name="connsiteX9" fmla="*/ 258021 w 2824461"/>
              <a:gd name="connsiteY9" fmla="*/ 2007436 h 2218286"/>
              <a:gd name="connsiteX10" fmla="*/ 67521 w 2824461"/>
              <a:gd name="connsiteY10" fmla="*/ 1689936 h 2218286"/>
              <a:gd name="connsiteX11" fmla="*/ 4021 w 2824461"/>
              <a:gd name="connsiteY11" fmla="*/ 1258136 h 2218286"/>
              <a:gd name="connsiteX12" fmla="*/ 35771 w 2824461"/>
              <a:gd name="connsiteY12" fmla="*/ 794586 h 2218286"/>
              <a:gd name="connsiteX13" fmla="*/ 270721 w 2824461"/>
              <a:gd name="connsiteY13" fmla="*/ 400886 h 2218286"/>
              <a:gd name="connsiteX14" fmla="*/ 785071 w 2824461"/>
              <a:gd name="connsiteY14" fmla="*/ 70686 h 2218286"/>
              <a:gd name="connsiteX15" fmla="*/ 1000971 w 2824461"/>
              <a:gd name="connsiteY15" fmla="*/ 26236 h 2218286"/>
              <a:gd name="connsiteX16" fmla="*/ 1331171 w 2824461"/>
              <a:gd name="connsiteY16" fmla="*/ 836 h 22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4461" h="2218286">
                <a:moveTo>
                  <a:pt x="1331171" y="836"/>
                </a:moveTo>
                <a:cubicBezTo>
                  <a:pt x="1489921" y="6128"/>
                  <a:pt x="1755563" y="5069"/>
                  <a:pt x="1953471" y="57986"/>
                </a:cubicBezTo>
                <a:cubicBezTo>
                  <a:pt x="2151379" y="110903"/>
                  <a:pt x="2384213" y="181811"/>
                  <a:pt x="2518621" y="318336"/>
                </a:cubicBezTo>
                <a:cubicBezTo>
                  <a:pt x="2653029" y="454861"/>
                  <a:pt x="2711238" y="703569"/>
                  <a:pt x="2759921" y="877136"/>
                </a:cubicBezTo>
                <a:cubicBezTo>
                  <a:pt x="2808604" y="1050703"/>
                  <a:pt x="2845646" y="1198869"/>
                  <a:pt x="2810721" y="1359736"/>
                </a:cubicBezTo>
                <a:cubicBezTo>
                  <a:pt x="2775796" y="1520603"/>
                  <a:pt x="2666788" y="1715336"/>
                  <a:pt x="2550371" y="1842336"/>
                </a:cubicBezTo>
                <a:cubicBezTo>
                  <a:pt x="2433954" y="1969336"/>
                  <a:pt x="2297429" y="2061411"/>
                  <a:pt x="2112221" y="2121736"/>
                </a:cubicBezTo>
                <a:cubicBezTo>
                  <a:pt x="1927013" y="2182061"/>
                  <a:pt x="1670896" y="2191586"/>
                  <a:pt x="1439121" y="2204286"/>
                </a:cubicBezTo>
                <a:cubicBezTo>
                  <a:pt x="1207346" y="2216986"/>
                  <a:pt x="918421" y="2230744"/>
                  <a:pt x="721571" y="2197936"/>
                </a:cubicBezTo>
                <a:cubicBezTo>
                  <a:pt x="524721" y="2165128"/>
                  <a:pt x="367029" y="2092103"/>
                  <a:pt x="258021" y="2007436"/>
                </a:cubicBezTo>
                <a:cubicBezTo>
                  <a:pt x="149013" y="1922769"/>
                  <a:pt x="109854" y="1814819"/>
                  <a:pt x="67521" y="1689936"/>
                </a:cubicBezTo>
                <a:cubicBezTo>
                  <a:pt x="25188" y="1565053"/>
                  <a:pt x="9313" y="1407361"/>
                  <a:pt x="4021" y="1258136"/>
                </a:cubicBezTo>
                <a:cubicBezTo>
                  <a:pt x="-1271" y="1108911"/>
                  <a:pt x="-8679" y="937461"/>
                  <a:pt x="35771" y="794586"/>
                </a:cubicBezTo>
                <a:cubicBezTo>
                  <a:pt x="80221" y="651711"/>
                  <a:pt x="145838" y="521536"/>
                  <a:pt x="270721" y="400886"/>
                </a:cubicBezTo>
                <a:cubicBezTo>
                  <a:pt x="395604" y="280236"/>
                  <a:pt x="663363" y="133128"/>
                  <a:pt x="785071" y="70686"/>
                </a:cubicBezTo>
                <a:cubicBezTo>
                  <a:pt x="906779" y="8244"/>
                  <a:pt x="912071" y="35761"/>
                  <a:pt x="1000971" y="26236"/>
                </a:cubicBezTo>
                <a:cubicBezTo>
                  <a:pt x="1089871" y="16711"/>
                  <a:pt x="1172421" y="-4456"/>
                  <a:pt x="1331171" y="83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78BDE111-69FD-4F3A-B9D1-CDC8DC533061}"/>
              </a:ext>
            </a:extLst>
          </p:cNvPr>
          <p:cNvSpPr/>
          <p:nvPr/>
        </p:nvSpPr>
        <p:spPr>
          <a:xfrm>
            <a:off x="4652961" y="8872538"/>
            <a:ext cx="367255" cy="1009650"/>
          </a:xfrm>
          <a:custGeom>
            <a:avLst/>
            <a:gdLst>
              <a:gd name="connsiteX0" fmla="*/ 0 w 367255"/>
              <a:gd name="connsiteY0" fmla="*/ 0 h 1009650"/>
              <a:gd name="connsiteX1" fmla="*/ 185737 w 367255"/>
              <a:gd name="connsiteY1" fmla="*/ 100012 h 1009650"/>
              <a:gd name="connsiteX2" fmla="*/ 323850 w 367255"/>
              <a:gd name="connsiteY2" fmla="*/ 280987 h 1009650"/>
              <a:gd name="connsiteX3" fmla="*/ 366712 w 367255"/>
              <a:gd name="connsiteY3" fmla="*/ 452437 h 1009650"/>
              <a:gd name="connsiteX4" fmla="*/ 342900 w 367255"/>
              <a:gd name="connsiteY4" fmla="*/ 695325 h 1009650"/>
              <a:gd name="connsiteX5" fmla="*/ 271462 w 367255"/>
              <a:gd name="connsiteY5" fmla="*/ 838200 h 1009650"/>
              <a:gd name="connsiteX6" fmla="*/ 133350 w 367255"/>
              <a:gd name="connsiteY6" fmla="*/ 962025 h 1009650"/>
              <a:gd name="connsiteX7" fmla="*/ 76200 w 367255"/>
              <a:gd name="connsiteY7" fmla="*/ 995362 h 1009650"/>
              <a:gd name="connsiteX8" fmla="*/ 23812 w 367255"/>
              <a:gd name="connsiteY8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55" h="1009650">
                <a:moveTo>
                  <a:pt x="0" y="0"/>
                </a:moveTo>
                <a:cubicBezTo>
                  <a:pt x="65881" y="26590"/>
                  <a:pt x="131762" y="53181"/>
                  <a:pt x="185737" y="100012"/>
                </a:cubicBezTo>
                <a:cubicBezTo>
                  <a:pt x="239712" y="146843"/>
                  <a:pt x="293687" y="222249"/>
                  <a:pt x="323850" y="280987"/>
                </a:cubicBezTo>
                <a:cubicBezTo>
                  <a:pt x="354013" y="339725"/>
                  <a:pt x="363537" y="383381"/>
                  <a:pt x="366712" y="452437"/>
                </a:cubicBezTo>
                <a:cubicBezTo>
                  <a:pt x="369887" y="521493"/>
                  <a:pt x="358775" y="631031"/>
                  <a:pt x="342900" y="695325"/>
                </a:cubicBezTo>
                <a:cubicBezTo>
                  <a:pt x="327025" y="759619"/>
                  <a:pt x="306387" y="793750"/>
                  <a:pt x="271462" y="838200"/>
                </a:cubicBezTo>
                <a:cubicBezTo>
                  <a:pt x="236537" y="882650"/>
                  <a:pt x="165894" y="935831"/>
                  <a:pt x="133350" y="962025"/>
                </a:cubicBezTo>
                <a:cubicBezTo>
                  <a:pt x="100806" y="988219"/>
                  <a:pt x="94456" y="987425"/>
                  <a:pt x="76200" y="995362"/>
                </a:cubicBezTo>
                <a:cubicBezTo>
                  <a:pt x="57944" y="1003299"/>
                  <a:pt x="40878" y="1006474"/>
                  <a:pt x="23812" y="100965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C0ED1468-A1A9-4FC5-AD6B-D8D7D75C362B}"/>
              </a:ext>
            </a:extLst>
          </p:cNvPr>
          <p:cNvSpPr/>
          <p:nvPr/>
        </p:nvSpPr>
        <p:spPr>
          <a:xfrm flipH="1">
            <a:off x="3004595" y="8901112"/>
            <a:ext cx="367255" cy="1009650"/>
          </a:xfrm>
          <a:custGeom>
            <a:avLst/>
            <a:gdLst>
              <a:gd name="connsiteX0" fmla="*/ 0 w 367255"/>
              <a:gd name="connsiteY0" fmla="*/ 0 h 1009650"/>
              <a:gd name="connsiteX1" fmla="*/ 185737 w 367255"/>
              <a:gd name="connsiteY1" fmla="*/ 100012 h 1009650"/>
              <a:gd name="connsiteX2" fmla="*/ 323850 w 367255"/>
              <a:gd name="connsiteY2" fmla="*/ 280987 h 1009650"/>
              <a:gd name="connsiteX3" fmla="*/ 366712 w 367255"/>
              <a:gd name="connsiteY3" fmla="*/ 452437 h 1009650"/>
              <a:gd name="connsiteX4" fmla="*/ 342900 w 367255"/>
              <a:gd name="connsiteY4" fmla="*/ 695325 h 1009650"/>
              <a:gd name="connsiteX5" fmla="*/ 271462 w 367255"/>
              <a:gd name="connsiteY5" fmla="*/ 838200 h 1009650"/>
              <a:gd name="connsiteX6" fmla="*/ 133350 w 367255"/>
              <a:gd name="connsiteY6" fmla="*/ 962025 h 1009650"/>
              <a:gd name="connsiteX7" fmla="*/ 76200 w 367255"/>
              <a:gd name="connsiteY7" fmla="*/ 995362 h 1009650"/>
              <a:gd name="connsiteX8" fmla="*/ 23812 w 367255"/>
              <a:gd name="connsiteY8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55" h="1009650">
                <a:moveTo>
                  <a:pt x="0" y="0"/>
                </a:moveTo>
                <a:cubicBezTo>
                  <a:pt x="65881" y="26590"/>
                  <a:pt x="131762" y="53181"/>
                  <a:pt x="185737" y="100012"/>
                </a:cubicBezTo>
                <a:cubicBezTo>
                  <a:pt x="239712" y="146843"/>
                  <a:pt x="293687" y="222249"/>
                  <a:pt x="323850" y="280987"/>
                </a:cubicBezTo>
                <a:cubicBezTo>
                  <a:pt x="354013" y="339725"/>
                  <a:pt x="363537" y="383381"/>
                  <a:pt x="366712" y="452437"/>
                </a:cubicBezTo>
                <a:cubicBezTo>
                  <a:pt x="369887" y="521493"/>
                  <a:pt x="358775" y="631031"/>
                  <a:pt x="342900" y="695325"/>
                </a:cubicBezTo>
                <a:cubicBezTo>
                  <a:pt x="327025" y="759619"/>
                  <a:pt x="306387" y="793750"/>
                  <a:pt x="271462" y="838200"/>
                </a:cubicBezTo>
                <a:cubicBezTo>
                  <a:pt x="236537" y="882650"/>
                  <a:pt x="165894" y="935831"/>
                  <a:pt x="133350" y="962025"/>
                </a:cubicBezTo>
                <a:cubicBezTo>
                  <a:pt x="100806" y="988219"/>
                  <a:pt x="94456" y="987425"/>
                  <a:pt x="76200" y="995362"/>
                </a:cubicBezTo>
                <a:cubicBezTo>
                  <a:pt x="57944" y="1003299"/>
                  <a:pt x="40878" y="1006474"/>
                  <a:pt x="23812" y="100965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E08F85-28E2-4866-8372-05B93A066AFE}"/>
              </a:ext>
            </a:extLst>
          </p:cNvPr>
          <p:cNvCxnSpPr>
            <a:stCxn id="13" idx="0"/>
            <a:endCxn id="12" idx="0"/>
          </p:cNvCxnSpPr>
          <p:nvPr/>
        </p:nvCxnSpPr>
        <p:spPr>
          <a:xfrm flipV="1">
            <a:off x="3371850" y="8872538"/>
            <a:ext cx="1281111" cy="28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FB9D329-549C-4C8D-BBC3-6187AE2F17D0}"/>
              </a:ext>
            </a:extLst>
          </p:cNvPr>
          <p:cNvCxnSpPr/>
          <p:nvPr/>
        </p:nvCxnSpPr>
        <p:spPr>
          <a:xfrm flipV="1">
            <a:off x="3348035" y="9882188"/>
            <a:ext cx="1323978" cy="28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ローチャート: 代替処理 20">
            <a:extLst>
              <a:ext uri="{FF2B5EF4-FFF2-40B4-BE49-F238E27FC236}">
                <a16:creationId xmlns:a16="http://schemas.microsoft.com/office/drawing/2014/main" id="{B7112433-CD0F-4787-9213-037A59D6A983}"/>
              </a:ext>
            </a:extLst>
          </p:cNvPr>
          <p:cNvSpPr/>
          <p:nvPr/>
        </p:nvSpPr>
        <p:spPr>
          <a:xfrm>
            <a:off x="3228975" y="6691313"/>
            <a:ext cx="1790700" cy="1076325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63FEB44-668B-490F-A39F-05D1939778B5}"/>
              </a:ext>
            </a:extLst>
          </p:cNvPr>
          <p:cNvCxnSpPr>
            <a:cxnSpLocks/>
          </p:cNvCxnSpPr>
          <p:nvPr/>
        </p:nvCxnSpPr>
        <p:spPr>
          <a:xfrm flipV="1">
            <a:off x="2481263" y="4724400"/>
            <a:ext cx="557212" cy="161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3916146-C845-4B79-ADFB-2F7EA84F64D2}"/>
              </a:ext>
            </a:extLst>
          </p:cNvPr>
          <p:cNvCxnSpPr>
            <a:cxnSpLocks/>
          </p:cNvCxnSpPr>
          <p:nvPr/>
        </p:nvCxnSpPr>
        <p:spPr>
          <a:xfrm>
            <a:off x="1690688" y="4562475"/>
            <a:ext cx="790575" cy="3238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FCB7DD9-AC81-460C-9947-20229147FC35}"/>
              </a:ext>
            </a:extLst>
          </p:cNvPr>
          <p:cNvCxnSpPr>
            <a:cxnSpLocks/>
          </p:cNvCxnSpPr>
          <p:nvPr/>
        </p:nvCxnSpPr>
        <p:spPr>
          <a:xfrm>
            <a:off x="1471613" y="4305300"/>
            <a:ext cx="219075" cy="257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1F69DB7-59A7-4A03-9711-39C13574BB63}"/>
              </a:ext>
            </a:extLst>
          </p:cNvPr>
          <p:cNvCxnSpPr>
            <a:cxnSpLocks/>
          </p:cNvCxnSpPr>
          <p:nvPr/>
        </p:nvCxnSpPr>
        <p:spPr>
          <a:xfrm flipV="1">
            <a:off x="1790702" y="3376613"/>
            <a:ext cx="433387" cy="78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2B12403-2129-451C-89C2-C8D6E009A8F0}"/>
              </a:ext>
            </a:extLst>
          </p:cNvPr>
          <p:cNvCxnSpPr>
            <a:cxnSpLocks/>
          </p:cNvCxnSpPr>
          <p:nvPr/>
        </p:nvCxnSpPr>
        <p:spPr>
          <a:xfrm flipV="1">
            <a:off x="1481138" y="4157663"/>
            <a:ext cx="319087" cy="147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CD825E1-3B42-4BCF-91D7-01359A37A6A4}"/>
              </a:ext>
            </a:extLst>
          </p:cNvPr>
          <p:cNvCxnSpPr>
            <a:cxnSpLocks/>
          </p:cNvCxnSpPr>
          <p:nvPr/>
        </p:nvCxnSpPr>
        <p:spPr>
          <a:xfrm>
            <a:off x="2219326" y="3381376"/>
            <a:ext cx="2238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A1FB396-38DF-4DEA-BD0D-4332E0672E7A}"/>
              </a:ext>
            </a:extLst>
          </p:cNvPr>
          <p:cNvCxnSpPr>
            <a:cxnSpLocks/>
          </p:cNvCxnSpPr>
          <p:nvPr/>
        </p:nvCxnSpPr>
        <p:spPr>
          <a:xfrm>
            <a:off x="2443162" y="3376613"/>
            <a:ext cx="547144" cy="1114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6C2D494C-6C0C-4B8D-8805-F108F978BEDE}"/>
              </a:ext>
            </a:extLst>
          </p:cNvPr>
          <p:cNvCxnSpPr>
            <a:cxnSpLocks/>
          </p:cNvCxnSpPr>
          <p:nvPr/>
        </p:nvCxnSpPr>
        <p:spPr>
          <a:xfrm>
            <a:off x="39243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A6D43AF8-4878-409E-8881-99F828CA8E18}"/>
              </a:ext>
            </a:extLst>
          </p:cNvPr>
          <p:cNvSpPr/>
          <p:nvPr/>
        </p:nvSpPr>
        <p:spPr>
          <a:xfrm>
            <a:off x="1844040" y="4594860"/>
            <a:ext cx="1958340" cy="762000"/>
          </a:xfrm>
          <a:custGeom>
            <a:avLst/>
            <a:gdLst>
              <a:gd name="connsiteX0" fmla="*/ 0 w 1958340"/>
              <a:gd name="connsiteY0" fmla="*/ 762000 h 762000"/>
              <a:gd name="connsiteX1" fmla="*/ 563880 w 1958340"/>
              <a:gd name="connsiteY1" fmla="*/ 449580 h 762000"/>
              <a:gd name="connsiteX2" fmla="*/ 1104900 w 1958340"/>
              <a:gd name="connsiteY2" fmla="*/ 289560 h 762000"/>
              <a:gd name="connsiteX3" fmla="*/ 1958340 w 195834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340" h="762000">
                <a:moveTo>
                  <a:pt x="0" y="762000"/>
                </a:moveTo>
                <a:cubicBezTo>
                  <a:pt x="189865" y="645160"/>
                  <a:pt x="379730" y="528320"/>
                  <a:pt x="563880" y="449580"/>
                </a:cubicBezTo>
                <a:cubicBezTo>
                  <a:pt x="748030" y="370840"/>
                  <a:pt x="872490" y="364490"/>
                  <a:pt x="1104900" y="289560"/>
                </a:cubicBezTo>
                <a:cubicBezTo>
                  <a:pt x="1337310" y="214630"/>
                  <a:pt x="1647825" y="107315"/>
                  <a:pt x="195834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AA72E0C-DB61-4F3E-941D-2D7D1073CB39}"/>
              </a:ext>
            </a:extLst>
          </p:cNvPr>
          <p:cNvSpPr/>
          <p:nvPr/>
        </p:nvSpPr>
        <p:spPr>
          <a:xfrm>
            <a:off x="1996440" y="4747260"/>
            <a:ext cx="1958340" cy="762000"/>
          </a:xfrm>
          <a:custGeom>
            <a:avLst/>
            <a:gdLst>
              <a:gd name="connsiteX0" fmla="*/ 0 w 1958340"/>
              <a:gd name="connsiteY0" fmla="*/ 762000 h 762000"/>
              <a:gd name="connsiteX1" fmla="*/ 563880 w 1958340"/>
              <a:gd name="connsiteY1" fmla="*/ 449580 h 762000"/>
              <a:gd name="connsiteX2" fmla="*/ 1104900 w 1958340"/>
              <a:gd name="connsiteY2" fmla="*/ 289560 h 762000"/>
              <a:gd name="connsiteX3" fmla="*/ 1958340 w 195834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340" h="762000">
                <a:moveTo>
                  <a:pt x="0" y="762000"/>
                </a:moveTo>
                <a:cubicBezTo>
                  <a:pt x="189865" y="645160"/>
                  <a:pt x="379730" y="528320"/>
                  <a:pt x="563880" y="449580"/>
                </a:cubicBezTo>
                <a:cubicBezTo>
                  <a:pt x="748030" y="370840"/>
                  <a:pt x="872490" y="364490"/>
                  <a:pt x="1104900" y="289560"/>
                </a:cubicBezTo>
                <a:cubicBezTo>
                  <a:pt x="1337310" y="214630"/>
                  <a:pt x="1647825" y="107315"/>
                  <a:pt x="195834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676077-3746-46F8-B55A-42B6DCF26775}"/>
              </a:ext>
            </a:extLst>
          </p:cNvPr>
          <p:cNvSpPr txBox="1"/>
          <p:nvPr/>
        </p:nvSpPr>
        <p:spPr>
          <a:xfrm>
            <a:off x="1284991" y="3636333"/>
            <a:ext cx="792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駐車場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C3ADCBD-E187-4B6F-9073-8EA0ECD3EDFC}"/>
              </a:ext>
            </a:extLst>
          </p:cNvPr>
          <p:cNvSpPr txBox="1"/>
          <p:nvPr/>
        </p:nvSpPr>
        <p:spPr>
          <a:xfrm>
            <a:off x="3592004" y="7075586"/>
            <a:ext cx="1107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多目的広場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9636899-D1FB-4482-9D6E-5C7CCB06442B}"/>
              </a:ext>
            </a:extLst>
          </p:cNvPr>
          <p:cNvSpPr txBox="1"/>
          <p:nvPr/>
        </p:nvSpPr>
        <p:spPr>
          <a:xfrm>
            <a:off x="3495251" y="9477375"/>
            <a:ext cx="1323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陸上競技場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126AED6-4C77-4D55-A7C1-75F1286C7E92}"/>
              </a:ext>
            </a:extLst>
          </p:cNvPr>
          <p:cNvSpPr/>
          <p:nvPr/>
        </p:nvSpPr>
        <p:spPr>
          <a:xfrm>
            <a:off x="2530537" y="8601075"/>
            <a:ext cx="179326" cy="881063"/>
          </a:xfrm>
          <a:custGeom>
            <a:avLst/>
            <a:gdLst>
              <a:gd name="connsiteX0" fmla="*/ 179326 w 179326"/>
              <a:gd name="connsiteY0" fmla="*/ 0 h 881063"/>
              <a:gd name="connsiteX1" fmla="*/ 60263 w 179326"/>
              <a:gd name="connsiteY1" fmla="*/ 238125 h 881063"/>
              <a:gd name="connsiteX2" fmla="*/ 3113 w 179326"/>
              <a:gd name="connsiteY2" fmla="*/ 538163 h 881063"/>
              <a:gd name="connsiteX3" fmla="*/ 12638 w 179326"/>
              <a:gd name="connsiteY3" fmla="*/ 881063 h 88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326" h="881063">
                <a:moveTo>
                  <a:pt x="179326" y="0"/>
                </a:moveTo>
                <a:cubicBezTo>
                  <a:pt x="134479" y="74215"/>
                  <a:pt x="89632" y="148431"/>
                  <a:pt x="60263" y="238125"/>
                </a:cubicBezTo>
                <a:cubicBezTo>
                  <a:pt x="30894" y="327819"/>
                  <a:pt x="11050" y="431007"/>
                  <a:pt x="3113" y="538163"/>
                </a:cubicBezTo>
                <a:cubicBezTo>
                  <a:pt x="-4824" y="645319"/>
                  <a:pt x="3907" y="763191"/>
                  <a:pt x="12638" y="881063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A26190BC-E7FF-4CD7-A98D-403552B76CEC}"/>
              </a:ext>
            </a:extLst>
          </p:cNvPr>
          <p:cNvSpPr/>
          <p:nvPr/>
        </p:nvSpPr>
        <p:spPr>
          <a:xfrm>
            <a:off x="2533650" y="9477375"/>
            <a:ext cx="1195388" cy="1009650"/>
          </a:xfrm>
          <a:custGeom>
            <a:avLst/>
            <a:gdLst>
              <a:gd name="connsiteX0" fmla="*/ 0 w 1195388"/>
              <a:gd name="connsiteY0" fmla="*/ 0 h 1009650"/>
              <a:gd name="connsiteX1" fmla="*/ 47625 w 1195388"/>
              <a:gd name="connsiteY1" fmla="*/ 285750 h 1009650"/>
              <a:gd name="connsiteX2" fmla="*/ 214313 w 1195388"/>
              <a:gd name="connsiteY2" fmla="*/ 738188 h 1009650"/>
              <a:gd name="connsiteX3" fmla="*/ 681038 w 1195388"/>
              <a:gd name="connsiteY3" fmla="*/ 957263 h 1009650"/>
              <a:gd name="connsiteX4" fmla="*/ 1195388 w 1195388"/>
              <a:gd name="connsiteY4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388" h="1009650">
                <a:moveTo>
                  <a:pt x="0" y="0"/>
                </a:moveTo>
                <a:cubicBezTo>
                  <a:pt x="5953" y="81359"/>
                  <a:pt x="11906" y="162719"/>
                  <a:pt x="47625" y="285750"/>
                </a:cubicBezTo>
                <a:cubicBezTo>
                  <a:pt x="83344" y="408781"/>
                  <a:pt x="108744" y="626269"/>
                  <a:pt x="214313" y="738188"/>
                </a:cubicBezTo>
                <a:cubicBezTo>
                  <a:pt x="319882" y="850107"/>
                  <a:pt x="517525" y="912019"/>
                  <a:pt x="681038" y="957263"/>
                </a:cubicBezTo>
                <a:cubicBezTo>
                  <a:pt x="844551" y="1002507"/>
                  <a:pt x="1019969" y="1006078"/>
                  <a:pt x="1195388" y="100965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4605EB4-9A6F-4E9F-B313-319B5DC9E59B}"/>
              </a:ext>
            </a:extLst>
          </p:cNvPr>
          <p:cNvSpPr/>
          <p:nvPr/>
        </p:nvSpPr>
        <p:spPr>
          <a:xfrm>
            <a:off x="3724276" y="10167938"/>
            <a:ext cx="1676400" cy="335909"/>
          </a:xfrm>
          <a:custGeom>
            <a:avLst/>
            <a:gdLst>
              <a:gd name="connsiteX0" fmla="*/ 0 w 1676400"/>
              <a:gd name="connsiteY0" fmla="*/ 319087 h 335909"/>
              <a:gd name="connsiteX1" fmla="*/ 928687 w 1676400"/>
              <a:gd name="connsiteY1" fmla="*/ 300037 h 335909"/>
              <a:gd name="connsiteX2" fmla="*/ 1676400 w 1676400"/>
              <a:gd name="connsiteY2" fmla="*/ 0 h 33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335909">
                <a:moveTo>
                  <a:pt x="0" y="319087"/>
                </a:moveTo>
                <a:cubicBezTo>
                  <a:pt x="324643" y="336152"/>
                  <a:pt x="649287" y="353218"/>
                  <a:pt x="928687" y="300037"/>
                </a:cubicBezTo>
                <a:cubicBezTo>
                  <a:pt x="1208087" y="246856"/>
                  <a:pt x="1442243" y="123428"/>
                  <a:pt x="167640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B7A443B-97F6-4DAD-A3AB-23F4C2927709}"/>
              </a:ext>
            </a:extLst>
          </p:cNvPr>
          <p:cNvSpPr/>
          <p:nvPr/>
        </p:nvSpPr>
        <p:spPr>
          <a:xfrm>
            <a:off x="5376863" y="10150501"/>
            <a:ext cx="142875" cy="184124"/>
          </a:xfrm>
          <a:custGeom>
            <a:avLst/>
            <a:gdLst>
              <a:gd name="connsiteX0" fmla="*/ 0 w 142875"/>
              <a:gd name="connsiteY0" fmla="*/ 7912 h 184124"/>
              <a:gd name="connsiteX1" fmla="*/ 114300 w 142875"/>
              <a:gd name="connsiteY1" fmla="*/ 7912 h 184124"/>
              <a:gd name="connsiteX2" fmla="*/ 123825 w 142875"/>
              <a:gd name="connsiteY2" fmla="*/ 22199 h 184124"/>
              <a:gd name="connsiteX3" fmla="*/ 128587 w 142875"/>
              <a:gd name="connsiteY3" fmla="*/ 36487 h 184124"/>
              <a:gd name="connsiteX4" fmla="*/ 142875 w 142875"/>
              <a:gd name="connsiteY4" fmla="*/ 65062 h 184124"/>
              <a:gd name="connsiteX5" fmla="*/ 133350 w 142875"/>
              <a:gd name="connsiteY5" fmla="*/ 146024 h 184124"/>
              <a:gd name="connsiteX6" fmla="*/ 123825 w 142875"/>
              <a:gd name="connsiteY6" fmla="*/ 160312 h 184124"/>
              <a:gd name="connsiteX7" fmla="*/ 95250 w 142875"/>
              <a:gd name="connsiteY7" fmla="*/ 184124 h 1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5" h="184124">
                <a:moveTo>
                  <a:pt x="0" y="7912"/>
                </a:moveTo>
                <a:cubicBezTo>
                  <a:pt x="44105" y="-910"/>
                  <a:pt x="50522" y="-4236"/>
                  <a:pt x="114300" y="7912"/>
                </a:cubicBezTo>
                <a:cubicBezTo>
                  <a:pt x="119923" y="8983"/>
                  <a:pt x="120650" y="17437"/>
                  <a:pt x="123825" y="22199"/>
                </a:cubicBezTo>
                <a:cubicBezTo>
                  <a:pt x="125412" y="26962"/>
                  <a:pt x="126342" y="31997"/>
                  <a:pt x="128587" y="36487"/>
                </a:cubicBezTo>
                <a:cubicBezTo>
                  <a:pt x="147055" y="73424"/>
                  <a:pt x="130900" y="29141"/>
                  <a:pt x="142875" y="65062"/>
                </a:cubicBezTo>
                <a:cubicBezTo>
                  <a:pt x="142123" y="75589"/>
                  <a:pt x="144173" y="124376"/>
                  <a:pt x="133350" y="146024"/>
                </a:cubicBezTo>
                <a:cubicBezTo>
                  <a:pt x="130790" y="151144"/>
                  <a:pt x="128133" y="156543"/>
                  <a:pt x="123825" y="160312"/>
                </a:cubicBezTo>
                <a:cubicBezTo>
                  <a:pt x="93929" y="186471"/>
                  <a:pt x="95250" y="167051"/>
                  <a:pt x="95250" y="184124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6BF5C2D-E012-4261-8504-8E9AF80FD009}"/>
              </a:ext>
            </a:extLst>
          </p:cNvPr>
          <p:cNvSpPr/>
          <p:nvPr/>
        </p:nvSpPr>
        <p:spPr>
          <a:xfrm>
            <a:off x="4419600" y="10320338"/>
            <a:ext cx="1057275" cy="334899"/>
          </a:xfrm>
          <a:custGeom>
            <a:avLst/>
            <a:gdLst>
              <a:gd name="connsiteX0" fmla="*/ 1057275 w 1057275"/>
              <a:gd name="connsiteY0" fmla="*/ 0 h 334899"/>
              <a:gd name="connsiteX1" fmla="*/ 823913 w 1057275"/>
              <a:gd name="connsiteY1" fmla="*/ 128587 h 334899"/>
              <a:gd name="connsiteX2" fmla="*/ 223838 w 1057275"/>
              <a:gd name="connsiteY2" fmla="*/ 304800 h 334899"/>
              <a:gd name="connsiteX3" fmla="*/ 0 w 1057275"/>
              <a:gd name="connsiteY3" fmla="*/ 333375 h 33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334899">
                <a:moveTo>
                  <a:pt x="1057275" y="0"/>
                </a:moveTo>
                <a:cubicBezTo>
                  <a:pt x="1010047" y="38893"/>
                  <a:pt x="962819" y="77787"/>
                  <a:pt x="823913" y="128587"/>
                </a:cubicBezTo>
                <a:cubicBezTo>
                  <a:pt x="685007" y="179387"/>
                  <a:pt x="361157" y="270669"/>
                  <a:pt x="223838" y="304800"/>
                </a:cubicBezTo>
                <a:cubicBezTo>
                  <a:pt x="86519" y="338931"/>
                  <a:pt x="43259" y="336153"/>
                  <a:pt x="0" y="333375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3A47E56-FF34-4A6D-859C-A2A9BD3368E5}"/>
              </a:ext>
            </a:extLst>
          </p:cNvPr>
          <p:cNvCxnSpPr/>
          <p:nvPr/>
        </p:nvCxnSpPr>
        <p:spPr>
          <a:xfrm>
            <a:off x="4089494" y="8434352"/>
            <a:ext cx="0" cy="438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08BB00C-F9F6-4DA8-B91F-5557A189761D}"/>
              </a:ext>
            </a:extLst>
          </p:cNvPr>
          <p:cNvSpPr txBox="1"/>
          <p:nvPr/>
        </p:nvSpPr>
        <p:spPr>
          <a:xfrm>
            <a:off x="3809654" y="8461316"/>
            <a:ext cx="40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(1)</a:t>
            </a:r>
            <a:endParaRPr kumimoji="1" lang="ja-JP" altLang="en-US" sz="1200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556933A-B745-44B8-A1C0-F8564314CF61}"/>
              </a:ext>
            </a:extLst>
          </p:cNvPr>
          <p:cNvCxnSpPr>
            <a:cxnSpLocks/>
          </p:cNvCxnSpPr>
          <p:nvPr/>
        </p:nvCxnSpPr>
        <p:spPr>
          <a:xfrm flipH="1">
            <a:off x="3522547" y="8705850"/>
            <a:ext cx="566947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CFFF6309-0AC4-402D-9C5F-812F30E311C7}"/>
              </a:ext>
            </a:extLst>
          </p:cNvPr>
          <p:cNvSpPr/>
          <p:nvPr/>
        </p:nvSpPr>
        <p:spPr>
          <a:xfrm>
            <a:off x="2733675" y="8435160"/>
            <a:ext cx="528638" cy="156666"/>
          </a:xfrm>
          <a:custGeom>
            <a:avLst/>
            <a:gdLst>
              <a:gd name="connsiteX0" fmla="*/ 528638 w 528638"/>
              <a:gd name="connsiteY0" fmla="*/ 156390 h 156666"/>
              <a:gd name="connsiteX1" fmla="*/ 371475 w 528638"/>
              <a:gd name="connsiteY1" fmla="*/ 132578 h 156666"/>
              <a:gd name="connsiteX2" fmla="*/ 242888 w 528638"/>
              <a:gd name="connsiteY2" fmla="*/ 3990 h 156666"/>
              <a:gd name="connsiteX3" fmla="*/ 100013 w 528638"/>
              <a:gd name="connsiteY3" fmla="*/ 42090 h 156666"/>
              <a:gd name="connsiteX4" fmla="*/ 0 w 528638"/>
              <a:gd name="connsiteY4" fmla="*/ 137340 h 15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38" h="156666">
                <a:moveTo>
                  <a:pt x="528638" y="156390"/>
                </a:moveTo>
                <a:cubicBezTo>
                  <a:pt x="473869" y="157184"/>
                  <a:pt x="419100" y="157978"/>
                  <a:pt x="371475" y="132578"/>
                </a:cubicBezTo>
                <a:cubicBezTo>
                  <a:pt x="323850" y="107178"/>
                  <a:pt x="288132" y="19071"/>
                  <a:pt x="242888" y="3990"/>
                </a:cubicBezTo>
                <a:cubicBezTo>
                  <a:pt x="197644" y="-11091"/>
                  <a:pt x="140494" y="19865"/>
                  <a:pt x="100013" y="42090"/>
                </a:cubicBezTo>
                <a:cubicBezTo>
                  <a:pt x="59532" y="64315"/>
                  <a:pt x="29766" y="100827"/>
                  <a:pt x="0" y="13734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52AE0A2-CFE7-4643-A51C-07FE33D2810F}"/>
              </a:ext>
            </a:extLst>
          </p:cNvPr>
          <p:cNvSpPr txBox="1"/>
          <p:nvPr/>
        </p:nvSpPr>
        <p:spPr>
          <a:xfrm>
            <a:off x="4283893" y="4601672"/>
            <a:ext cx="1994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kumimoji="1" lang="en-US" altLang="ja-JP" sz="1400" dirty="0"/>
              <a:t>0m  </a:t>
            </a:r>
            <a:r>
              <a:rPr kumimoji="1" lang="ja-JP" altLang="en-US" sz="1400" dirty="0"/>
              <a:t>第二中継点</a:t>
            </a:r>
            <a:endParaRPr kumimoji="1" lang="en-US" altLang="ja-JP" sz="1400" dirty="0"/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378m</a:t>
            </a:r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677m</a:t>
            </a:r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987m</a:t>
            </a:r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1403m</a:t>
            </a:r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1966m</a:t>
            </a:r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2529</a:t>
            </a:r>
            <a:r>
              <a:rPr kumimoji="1" lang="ja-JP" altLang="en-US" sz="1400" dirty="0"/>
              <a:t>ｍ</a:t>
            </a:r>
            <a:endParaRPr kumimoji="1" lang="en-US" altLang="ja-JP" sz="1400" dirty="0"/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2863</a:t>
            </a:r>
            <a:r>
              <a:rPr kumimoji="1" lang="ja-JP" altLang="en-US" sz="1400" dirty="0"/>
              <a:t>ｍ</a:t>
            </a:r>
            <a:endParaRPr kumimoji="1" lang="en-US" altLang="ja-JP" sz="1400" dirty="0"/>
          </a:p>
          <a:p>
            <a:pPr marL="228600" indent="-228600">
              <a:buAutoNum type="arabicParenBoth"/>
            </a:pPr>
            <a:r>
              <a:rPr kumimoji="1" lang="en-US" altLang="ja-JP" sz="1400" dirty="0"/>
              <a:t>3112m  </a:t>
            </a:r>
            <a:r>
              <a:rPr kumimoji="1" lang="ja-JP" altLang="en-US" sz="1400" dirty="0"/>
              <a:t>第三中継点</a:t>
            </a:r>
            <a:endParaRPr kumimoji="1" lang="en-US" altLang="ja-JP" sz="14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6E9C0C2-1237-4BD4-A40C-B6E060CA1D0D}"/>
              </a:ext>
            </a:extLst>
          </p:cNvPr>
          <p:cNvSpPr txBox="1"/>
          <p:nvPr/>
        </p:nvSpPr>
        <p:spPr>
          <a:xfrm>
            <a:off x="5453584" y="9961918"/>
            <a:ext cx="521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(2)</a:t>
            </a:r>
            <a:endParaRPr kumimoji="1" lang="ja-JP" altLang="en-US" sz="1200" dirty="0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4B9F7F43-798B-4E38-A255-C73BB04944D1}"/>
              </a:ext>
            </a:extLst>
          </p:cNvPr>
          <p:cNvSpPr/>
          <p:nvPr/>
        </p:nvSpPr>
        <p:spPr>
          <a:xfrm>
            <a:off x="2466975" y="9886950"/>
            <a:ext cx="1919288" cy="764914"/>
          </a:xfrm>
          <a:custGeom>
            <a:avLst/>
            <a:gdLst>
              <a:gd name="connsiteX0" fmla="*/ 1919288 w 1919288"/>
              <a:gd name="connsiteY0" fmla="*/ 757238 h 764914"/>
              <a:gd name="connsiteX1" fmla="*/ 1076325 w 1919288"/>
              <a:gd name="connsiteY1" fmla="*/ 742950 h 764914"/>
              <a:gd name="connsiteX2" fmla="*/ 352425 w 1919288"/>
              <a:gd name="connsiteY2" fmla="*/ 571500 h 764914"/>
              <a:gd name="connsiteX3" fmla="*/ 66675 w 1919288"/>
              <a:gd name="connsiteY3" fmla="*/ 228600 h 764914"/>
              <a:gd name="connsiteX4" fmla="*/ 0 w 1919288"/>
              <a:gd name="connsiteY4" fmla="*/ 0 h 76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88" h="764914">
                <a:moveTo>
                  <a:pt x="1919288" y="757238"/>
                </a:moveTo>
                <a:cubicBezTo>
                  <a:pt x="1628378" y="765572"/>
                  <a:pt x="1337469" y="773906"/>
                  <a:pt x="1076325" y="742950"/>
                </a:cubicBezTo>
                <a:cubicBezTo>
                  <a:pt x="815181" y="711994"/>
                  <a:pt x="520700" y="657225"/>
                  <a:pt x="352425" y="571500"/>
                </a:cubicBezTo>
                <a:cubicBezTo>
                  <a:pt x="184150" y="485775"/>
                  <a:pt x="125412" y="323850"/>
                  <a:pt x="66675" y="228600"/>
                </a:cubicBezTo>
                <a:cubicBezTo>
                  <a:pt x="7937" y="133350"/>
                  <a:pt x="3968" y="66675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4540A014-177E-4C82-93CE-CDB36820EFD3}"/>
              </a:ext>
            </a:extLst>
          </p:cNvPr>
          <p:cNvSpPr/>
          <p:nvPr/>
        </p:nvSpPr>
        <p:spPr>
          <a:xfrm>
            <a:off x="2395453" y="8210550"/>
            <a:ext cx="485860" cy="1666875"/>
          </a:xfrm>
          <a:custGeom>
            <a:avLst/>
            <a:gdLst>
              <a:gd name="connsiteX0" fmla="*/ 57235 w 485860"/>
              <a:gd name="connsiteY0" fmla="*/ 1666875 h 1666875"/>
              <a:gd name="connsiteX1" fmla="*/ 14372 w 485860"/>
              <a:gd name="connsiteY1" fmla="*/ 1319213 h 1666875"/>
              <a:gd name="connsiteX2" fmla="*/ 4847 w 485860"/>
              <a:gd name="connsiteY2" fmla="*/ 833438 h 1666875"/>
              <a:gd name="connsiteX3" fmla="*/ 85810 w 485860"/>
              <a:gd name="connsiteY3" fmla="*/ 428625 h 1666875"/>
              <a:gd name="connsiteX4" fmla="*/ 362035 w 485860"/>
              <a:gd name="connsiteY4" fmla="*/ 90488 h 1666875"/>
              <a:gd name="connsiteX5" fmla="*/ 485860 w 485860"/>
              <a:gd name="connsiteY5" fmla="*/ 0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860" h="1666875">
                <a:moveTo>
                  <a:pt x="57235" y="1666875"/>
                </a:moveTo>
                <a:cubicBezTo>
                  <a:pt x="40169" y="1562497"/>
                  <a:pt x="23103" y="1458119"/>
                  <a:pt x="14372" y="1319213"/>
                </a:cubicBezTo>
                <a:cubicBezTo>
                  <a:pt x="5641" y="1180307"/>
                  <a:pt x="-7059" y="981869"/>
                  <a:pt x="4847" y="833438"/>
                </a:cubicBezTo>
                <a:cubicBezTo>
                  <a:pt x="16753" y="685007"/>
                  <a:pt x="26279" y="552450"/>
                  <a:pt x="85810" y="428625"/>
                </a:cubicBezTo>
                <a:cubicBezTo>
                  <a:pt x="145341" y="304800"/>
                  <a:pt x="295360" y="161925"/>
                  <a:pt x="362035" y="90488"/>
                </a:cubicBezTo>
                <a:cubicBezTo>
                  <a:pt x="428710" y="19051"/>
                  <a:pt x="457285" y="9525"/>
                  <a:pt x="48586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F397999-9572-4F28-A1B3-EA9E672949ED}"/>
              </a:ext>
            </a:extLst>
          </p:cNvPr>
          <p:cNvSpPr txBox="1"/>
          <p:nvPr/>
        </p:nvSpPr>
        <p:spPr>
          <a:xfrm>
            <a:off x="2530536" y="8053451"/>
            <a:ext cx="40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(3)</a:t>
            </a:r>
            <a:endParaRPr kumimoji="1" lang="ja-JP" altLang="en-US" sz="1200" dirty="0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31BE2E18-011B-4F85-8751-435D49D79223}"/>
              </a:ext>
            </a:extLst>
          </p:cNvPr>
          <p:cNvSpPr/>
          <p:nvPr/>
        </p:nvSpPr>
        <p:spPr>
          <a:xfrm>
            <a:off x="2867025" y="7553325"/>
            <a:ext cx="142043" cy="661988"/>
          </a:xfrm>
          <a:custGeom>
            <a:avLst/>
            <a:gdLst>
              <a:gd name="connsiteX0" fmla="*/ 0 w 142043"/>
              <a:gd name="connsiteY0" fmla="*/ 661988 h 661988"/>
              <a:gd name="connsiteX1" fmla="*/ 128588 w 142043"/>
              <a:gd name="connsiteY1" fmla="*/ 523875 h 661988"/>
              <a:gd name="connsiteX2" fmla="*/ 138113 w 142043"/>
              <a:gd name="connsiteY2" fmla="*/ 0 h 661988"/>
              <a:gd name="connsiteX3" fmla="*/ 138113 w 142043"/>
              <a:gd name="connsiteY3" fmla="*/ 0 h 661988"/>
              <a:gd name="connsiteX4" fmla="*/ 138113 w 142043"/>
              <a:gd name="connsiteY4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43" h="661988">
                <a:moveTo>
                  <a:pt x="0" y="661988"/>
                </a:moveTo>
                <a:cubicBezTo>
                  <a:pt x="52784" y="648097"/>
                  <a:pt x="105569" y="634206"/>
                  <a:pt x="128588" y="523875"/>
                </a:cubicBezTo>
                <a:cubicBezTo>
                  <a:pt x="151607" y="413544"/>
                  <a:pt x="138113" y="0"/>
                  <a:pt x="138113" y="0"/>
                </a:cubicBezTo>
                <a:lnTo>
                  <a:pt x="138113" y="0"/>
                </a:lnTo>
                <a:lnTo>
                  <a:pt x="138113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71F1C4E7-5240-45C6-AA70-336E7F3430BB}"/>
              </a:ext>
            </a:extLst>
          </p:cNvPr>
          <p:cNvCxnSpPr>
            <a:cxnSpLocks/>
          </p:cNvCxnSpPr>
          <p:nvPr/>
        </p:nvCxnSpPr>
        <p:spPr>
          <a:xfrm flipV="1">
            <a:off x="3011702" y="5143521"/>
            <a:ext cx="80776" cy="2373775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CA241C5B-2DF3-4B27-BE0E-79F3F395E56F}"/>
              </a:ext>
            </a:extLst>
          </p:cNvPr>
          <p:cNvSpPr txBox="1"/>
          <p:nvPr/>
        </p:nvSpPr>
        <p:spPr>
          <a:xfrm>
            <a:off x="2673540" y="4473190"/>
            <a:ext cx="385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(4)</a:t>
            </a:r>
            <a:endParaRPr kumimoji="1" lang="ja-JP" altLang="en-US" sz="1200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6B6C6C9-A813-4C5A-B934-C58901E918B3}"/>
              </a:ext>
            </a:extLst>
          </p:cNvPr>
          <p:cNvSpPr txBox="1"/>
          <p:nvPr/>
        </p:nvSpPr>
        <p:spPr>
          <a:xfrm>
            <a:off x="2754903" y="1268640"/>
            <a:ext cx="1938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3</a:t>
            </a:r>
            <a:r>
              <a:rPr kumimoji="1" lang="ja-JP" altLang="en-US" sz="2000" dirty="0"/>
              <a:t>区 </a:t>
            </a:r>
            <a:r>
              <a:rPr kumimoji="1" lang="en-US" altLang="ja-JP" sz="2000" dirty="0"/>
              <a:t>(3.1 km)</a:t>
            </a: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BDEFF90-D124-4057-B688-83B2B6B01F6A}"/>
              </a:ext>
            </a:extLst>
          </p:cNvPr>
          <p:cNvSpPr/>
          <p:nvPr/>
        </p:nvSpPr>
        <p:spPr>
          <a:xfrm>
            <a:off x="3286125" y="8596313"/>
            <a:ext cx="233363" cy="100012"/>
          </a:xfrm>
          <a:custGeom>
            <a:avLst/>
            <a:gdLst>
              <a:gd name="connsiteX0" fmla="*/ 233363 w 233363"/>
              <a:gd name="connsiteY0" fmla="*/ 100012 h 100012"/>
              <a:gd name="connsiteX1" fmla="*/ 142875 w 233363"/>
              <a:gd name="connsiteY1" fmla="*/ 85725 h 100012"/>
              <a:gd name="connsiteX2" fmla="*/ 119063 w 233363"/>
              <a:gd name="connsiteY2" fmla="*/ 33337 h 100012"/>
              <a:gd name="connsiteX3" fmla="*/ 0 w 233363"/>
              <a:gd name="connsiteY3" fmla="*/ 0 h 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63" h="100012">
                <a:moveTo>
                  <a:pt x="233363" y="100012"/>
                </a:moveTo>
                <a:cubicBezTo>
                  <a:pt x="197644" y="98424"/>
                  <a:pt x="161925" y="96837"/>
                  <a:pt x="142875" y="85725"/>
                </a:cubicBezTo>
                <a:cubicBezTo>
                  <a:pt x="123825" y="74613"/>
                  <a:pt x="142875" y="47624"/>
                  <a:pt x="119063" y="33337"/>
                </a:cubicBezTo>
                <a:cubicBezTo>
                  <a:pt x="95251" y="19050"/>
                  <a:pt x="47625" y="9525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F370DDD8-016F-420D-81A1-659A60E896E4}"/>
              </a:ext>
            </a:extLst>
          </p:cNvPr>
          <p:cNvCxnSpPr>
            <a:cxnSpLocks/>
          </p:cNvCxnSpPr>
          <p:nvPr/>
        </p:nvCxnSpPr>
        <p:spPr>
          <a:xfrm flipV="1">
            <a:off x="3150021" y="5118519"/>
            <a:ext cx="61996" cy="2934932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5294055D-8944-4F4C-8194-AE05F77C87DD}"/>
              </a:ext>
            </a:extLst>
          </p:cNvPr>
          <p:cNvCxnSpPr>
            <a:cxnSpLocks/>
          </p:cNvCxnSpPr>
          <p:nvPr/>
        </p:nvCxnSpPr>
        <p:spPr>
          <a:xfrm>
            <a:off x="3262313" y="8015288"/>
            <a:ext cx="1699198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59581B6-9352-402A-BD98-14110AE1DA84}"/>
              </a:ext>
            </a:extLst>
          </p:cNvPr>
          <p:cNvSpPr txBox="1"/>
          <p:nvPr/>
        </p:nvSpPr>
        <p:spPr>
          <a:xfrm>
            <a:off x="2962169" y="8049215"/>
            <a:ext cx="406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(8)</a:t>
            </a:r>
            <a:endParaRPr kumimoji="1" lang="ja-JP" altLang="en-US" sz="1200" dirty="0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4985AA3E-AA07-45C0-9FAE-EFE73A10FA9F}"/>
              </a:ext>
            </a:extLst>
          </p:cNvPr>
          <p:cNvSpPr/>
          <p:nvPr/>
        </p:nvSpPr>
        <p:spPr>
          <a:xfrm>
            <a:off x="4709848" y="8056030"/>
            <a:ext cx="543065" cy="725733"/>
          </a:xfrm>
          <a:custGeom>
            <a:avLst/>
            <a:gdLst>
              <a:gd name="connsiteX0" fmla="*/ 333375 w 543065"/>
              <a:gd name="connsiteY0" fmla="*/ 0 h 725733"/>
              <a:gd name="connsiteX1" fmla="*/ 542925 w 543065"/>
              <a:gd name="connsiteY1" fmla="*/ 190500 h 725733"/>
              <a:gd name="connsiteX2" fmla="*/ 361950 w 543065"/>
              <a:gd name="connsiteY2" fmla="*/ 514350 h 725733"/>
              <a:gd name="connsiteX3" fmla="*/ 133350 w 543065"/>
              <a:gd name="connsiteY3" fmla="*/ 695325 h 725733"/>
              <a:gd name="connsiteX4" fmla="*/ 0 w 543065"/>
              <a:gd name="connsiteY4" fmla="*/ 723900 h 72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065" h="725733">
                <a:moveTo>
                  <a:pt x="333375" y="0"/>
                </a:moveTo>
                <a:cubicBezTo>
                  <a:pt x="435769" y="52387"/>
                  <a:pt x="538163" y="104775"/>
                  <a:pt x="542925" y="190500"/>
                </a:cubicBezTo>
                <a:cubicBezTo>
                  <a:pt x="547687" y="276225"/>
                  <a:pt x="430213" y="430213"/>
                  <a:pt x="361950" y="514350"/>
                </a:cubicBezTo>
                <a:cubicBezTo>
                  <a:pt x="293687" y="598488"/>
                  <a:pt x="193675" y="660400"/>
                  <a:pt x="133350" y="695325"/>
                </a:cubicBezTo>
                <a:cubicBezTo>
                  <a:pt x="73025" y="730250"/>
                  <a:pt x="36512" y="727075"/>
                  <a:pt x="0" y="72390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41836D8F-555D-4AB1-97A8-64D1CE25C79D}"/>
              </a:ext>
            </a:extLst>
          </p:cNvPr>
          <p:cNvCxnSpPr>
            <a:cxnSpLocks/>
          </p:cNvCxnSpPr>
          <p:nvPr/>
        </p:nvCxnSpPr>
        <p:spPr>
          <a:xfrm flipH="1">
            <a:off x="4114591" y="8786812"/>
            <a:ext cx="566947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B0FDF23C-826C-489A-B6D0-2A72FC64EFFD}"/>
              </a:ext>
            </a:extLst>
          </p:cNvPr>
          <p:cNvSpPr txBox="1"/>
          <p:nvPr/>
        </p:nvSpPr>
        <p:spPr>
          <a:xfrm>
            <a:off x="3990974" y="8899502"/>
            <a:ext cx="367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(9)</a:t>
            </a:r>
            <a:endParaRPr kumimoji="1" lang="ja-JP" altLang="en-US" sz="1200" dirty="0"/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BC58FE1C-9077-4D24-BEE7-AB696290F679}"/>
              </a:ext>
            </a:extLst>
          </p:cNvPr>
          <p:cNvCxnSpPr>
            <a:cxnSpLocks/>
          </p:cNvCxnSpPr>
          <p:nvPr/>
        </p:nvCxnSpPr>
        <p:spPr>
          <a:xfrm flipV="1">
            <a:off x="2481263" y="4726305"/>
            <a:ext cx="557212" cy="161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C1C23C2-E622-401E-A880-3E8B5C538733}"/>
              </a:ext>
            </a:extLst>
          </p:cNvPr>
          <p:cNvCxnSpPr>
            <a:cxnSpLocks/>
          </p:cNvCxnSpPr>
          <p:nvPr/>
        </p:nvCxnSpPr>
        <p:spPr>
          <a:xfrm>
            <a:off x="2443162" y="3378518"/>
            <a:ext cx="547144" cy="1114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96EBF048-6BE9-49BF-BD22-1DB9345F8FE7}"/>
              </a:ext>
            </a:extLst>
          </p:cNvPr>
          <p:cNvSpPr/>
          <p:nvPr/>
        </p:nvSpPr>
        <p:spPr>
          <a:xfrm>
            <a:off x="3106643" y="2097405"/>
            <a:ext cx="817657" cy="2141220"/>
          </a:xfrm>
          <a:custGeom>
            <a:avLst/>
            <a:gdLst>
              <a:gd name="connsiteX0" fmla="*/ 817657 w 817657"/>
              <a:gd name="connsiteY0" fmla="*/ 0 h 2141220"/>
              <a:gd name="connsiteX1" fmla="*/ 550957 w 817657"/>
              <a:gd name="connsiteY1" fmla="*/ 83820 h 2141220"/>
              <a:gd name="connsiteX2" fmla="*/ 352837 w 817657"/>
              <a:gd name="connsiteY2" fmla="*/ 243840 h 2141220"/>
              <a:gd name="connsiteX3" fmla="*/ 223297 w 817657"/>
              <a:gd name="connsiteY3" fmla="*/ 396240 h 2141220"/>
              <a:gd name="connsiteX4" fmla="*/ 78517 w 817657"/>
              <a:gd name="connsiteY4" fmla="*/ 624840 h 2141220"/>
              <a:gd name="connsiteX5" fmla="*/ 2317 w 817657"/>
              <a:gd name="connsiteY5" fmla="*/ 922020 h 2141220"/>
              <a:gd name="connsiteX6" fmla="*/ 32797 w 817657"/>
              <a:gd name="connsiteY6" fmla="*/ 1303020 h 2141220"/>
              <a:gd name="connsiteX7" fmla="*/ 162337 w 817657"/>
              <a:gd name="connsiteY7" fmla="*/ 1691640 h 2141220"/>
              <a:gd name="connsiteX8" fmla="*/ 307117 w 817657"/>
              <a:gd name="connsiteY8" fmla="*/ 1851660 h 2141220"/>
              <a:gd name="connsiteX9" fmla="*/ 413797 w 817657"/>
              <a:gd name="connsiteY9" fmla="*/ 1943100 h 2141220"/>
              <a:gd name="connsiteX10" fmla="*/ 634777 w 817657"/>
              <a:gd name="connsiteY10" fmla="*/ 2080260 h 2141220"/>
              <a:gd name="connsiteX11" fmla="*/ 802417 w 817657"/>
              <a:gd name="connsiteY11" fmla="*/ 2141220 h 2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657" h="2141220">
                <a:moveTo>
                  <a:pt x="817657" y="0"/>
                </a:moveTo>
                <a:cubicBezTo>
                  <a:pt x="723042" y="21590"/>
                  <a:pt x="628427" y="43180"/>
                  <a:pt x="550957" y="83820"/>
                </a:cubicBezTo>
                <a:cubicBezTo>
                  <a:pt x="473487" y="124460"/>
                  <a:pt x="407447" y="191770"/>
                  <a:pt x="352837" y="243840"/>
                </a:cubicBezTo>
                <a:cubicBezTo>
                  <a:pt x="298227" y="295910"/>
                  <a:pt x="269017" y="332740"/>
                  <a:pt x="223297" y="396240"/>
                </a:cubicBezTo>
                <a:cubicBezTo>
                  <a:pt x="177577" y="459740"/>
                  <a:pt x="115347" y="537210"/>
                  <a:pt x="78517" y="624840"/>
                </a:cubicBezTo>
                <a:cubicBezTo>
                  <a:pt x="41687" y="712470"/>
                  <a:pt x="9937" y="808990"/>
                  <a:pt x="2317" y="922020"/>
                </a:cubicBezTo>
                <a:cubicBezTo>
                  <a:pt x="-5303" y="1035050"/>
                  <a:pt x="6127" y="1174750"/>
                  <a:pt x="32797" y="1303020"/>
                </a:cubicBezTo>
                <a:cubicBezTo>
                  <a:pt x="59467" y="1431290"/>
                  <a:pt x="116617" y="1600200"/>
                  <a:pt x="162337" y="1691640"/>
                </a:cubicBezTo>
                <a:cubicBezTo>
                  <a:pt x="208057" y="1783080"/>
                  <a:pt x="265207" y="1809750"/>
                  <a:pt x="307117" y="1851660"/>
                </a:cubicBezTo>
                <a:cubicBezTo>
                  <a:pt x="349027" y="1893570"/>
                  <a:pt x="359187" y="1905000"/>
                  <a:pt x="413797" y="1943100"/>
                </a:cubicBezTo>
                <a:cubicBezTo>
                  <a:pt x="468407" y="1981200"/>
                  <a:pt x="570007" y="2047240"/>
                  <a:pt x="634777" y="2080260"/>
                </a:cubicBezTo>
                <a:cubicBezTo>
                  <a:pt x="699547" y="2113280"/>
                  <a:pt x="750982" y="2127250"/>
                  <a:pt x="802417" y="214122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7A1D86B8-FBBA-4A28-A9D5-D33C7C463BC2}"/>
              </a:ext>
            </a:extLst>
          </p:cNvPr>
          <p:cNvCxnSpPr>
            <a:stCxn id="56" idx="0"/>
            <a:endCxn id="56" idx="0"/>
          </p:cNvCxnSpPr>
          <p:nvPr/>
        </p:nvCxnSpPr>
        <p:spPr>
          <a:xfrm>
            <a:off x="3924300" y="209740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5DEE07D-8315-4267-BCB1-0B3A5BC09C50}"/>
              </a:ext>
            </a:extLst>
          </p:cNvPr>
          <p:cNvCxnSpPr>
            <a:cxnSpLocks/>
            <a:stCxn id="56" idx="0"/>
          </p:cNvCxnSpPr>
          <p:nvPr/>
        </p:nvCxnSpPr>
        <p:spPr>
          <a:xfrm>
            <a:off x="3924300" y="2097405"/>
            <a:ext cx="1105442" cy="1070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B1BED3B-3B3B-42FB-B701-4E1D28EE8353}"/>
              </a:ext>
            </a:extLst>
          </p:cNvPr>
          <p:cNvCxnSpPr>
            <a:cxnSpLocks/>
          </p:cNvCxnSpPr>
          <p:nvPr/>
        </p:nvCxnSpPr>
        <p:spPr>
          <a:xfrm flipV="1">
            <a:off x="3899474" y="3168015"/>
            <a:ext cx="1120201" cy="10653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0210C18-00DA-4D7B-9C3B-CF227ABDB18F}"/>
              </a:ext>
            </a:extLst>
          </p:cNvPr>
          <p:cNvSpPr txBox="1"/>
          <p:nvPr/>
        </p:nvSpPr>
        <p:spPr>
          <a:xfrm>
            <a:off x="3556518" y="3038523"/>
            <a:ext cx="792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野球場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9C3D4C7-6344-4FEC-822A-3E3FCE436797}"/>
              </a:ext>
            </a:extLst>
          </p:cNvPr>
          <p:cNvSpPr txBox="1"/>
          <p:nvPr/>
        </p:nvSpPr>
        <p:spPr>
          <a:xfrm>
            <a:off x="2876398" y="4223951"/>
            <a:ext cx="385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(5)</a:t>
            </a:r>
            <a:endParaRPr kumimoji="1" lang="ja-JP" altLang="en-US" sz="1200" dirty="0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B30BBBCD-C565-49C9-B71F-1879D33CA0B5}"/>
              </a:ext>
            </a:extLst>
          </p:cNvPr>
          <p:cNvSpPr/>
          <p:nvPr/>
        </p:nvSpPr>
        <p:spPr>
          <a:xfrm>
            <a:off x="3006899" y="1983105"/>
            <a:ext cx="903114" cy="1323975"/>
          </a:xfrm>
          <a:custGeom>
            <a:avLst/>
            <a:gdLst>
              <a:gd name="connsiteX0" fmla="*/ 3001 w 903114"/>
              <a:gd name="connsiteY0" fmla="*/ 1323975 h 1323975"/>
              <a:gd name="connsiteX1" fmla="*/ 12526 w 903114"/>
              <a:gd name="connsiteY1" fmla="*/ 985838 h 1323975"/>
              <a:gd name="connsiteX2" fmla="*/ 103014 w 903114"/>
              <a:gd name="connsiteY2" fmla="*/ 571500 h 1323975"/>
              <a:gd name="connsiteX3" fmla="*/ 450676 w 903114"/>
              <a:gd name="connsiteY3" fmla="*/ 185738 h 1323975"/>
              <a:gd name="connsiteX4" fmla="*/ 903114 w 903114"/>
              <a:gd name="connsiteY4" fmla="*/ 0 h 1323975"/>
              <a:gd name="connsiteX5" fmla="*/ 903114 w 903114"/>
              <a:gd name="connsiteY5" fmla="*/ 0 h 1323975"/>
              <a:gd name="connsiteX6" fmla="*/ 903114 w 903114"/>
              <a:gd name="connsiteY6" fmla="*/ 0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114" h="1323975">
                <a:moveTo>
                  <a:pt x="3001" y="1323975"/>
                </a:moveTo>
                <a:cubicBezTo>
                  <a:pt x="-571" y="1217613"/>
                  <a:pt x="-4143" y="1111251"/>
                  <a:pt x="12526" y="985838"/>
                </a:cubicBezTo>
                <a:cubicBezTo>
                  <a:pt x="29195" y="860425"/>
                  <a:pt x="29989" y="704850"/>
                  <a:pt x="103014" y="571500"/>
                </a:cubicBezTo>
                <a:cubicBezTo>
                  <a:pt x="176039" y="438150"/>
                  <a:pt x="317326" y="280988"/>
                  <a:pt x="450676" y="185738"/>
                </a:cubicBezTo>
                <a:cubicBezTo>
                  <a:pt x="584026" y="90488"/>
                  <a:pt x="903114" y="0"/>
                  <a:pt x="903114" y="0"/>
                </a:cubicBezTo>
                <a:lnTo>
                  <a:pt x="903114" y="0"/>
                </a:lnTo>
                <a:lnTo>
                  <a:pt x="903114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95F6B1F9-F547-454E-8BF2-FE5856CB8B7E}"/>
              </a:ext>
            </a:extLst>
          </p:cNvPr>
          <p:cNvCxnSpPr>
            <a:cxnSpLocks/>
          </p:cNvCxnSpPr>
          <p:nvPr/>
        </p:nvCxnSpPr>
        <p:spPr>
          <a:xfrm>
            <a:off x="3932872" y="1997393"/>
            <a:ext cx="1096870" cy="1028700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68FF3C32-8B7D-4726-9F1E-8A0950EB36F9}"/>
              </a:ext>
            </a:extLst>
          </p:cNvPr>
          <p:cNvSpPr/>
          <p:nvPr/>
        </p:nvSpPr>
        <p:spPr>
          <a:xfrm>
            <a:off x="4948238" y="3064193"/>
            <a:ext cx="179786" cy="309562"/>
          </a:xfrm>
          <a:custGeom>
            <a:avLst/>
            <a:gdLst>
              <a:gd name="connsiteX0" fmla="*/ 104775 w 179786"/>
              <a:gd name="connsiteY0" fmla="*/ 0 h 309562"/>
              <a:gd name="connsiteX1" fmla="*/ 161925 w 179786"/>
              <a:gd name="connsiteY1" fmla="*/ 61912 h 309562"/>
              <a:gd name="connsiteX2" fmla="*/ 166687 w 179786"/>
              <a:gd name="connsiteY2" fmla="*/ 138112 h 309562"/>
              <a:gd name="connsiteX3" fmla="*/ 0 w 179786"/>
              <a:gd name="connsiteY3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786" h="309562">
                <a:moveTo>
                  <a:pt x="104775" y="0"/>
                </a:moveTo>
                <a:cubicBezTo>
                  <a:pt x="128190" y="19446"/>
                  <a:pt x="151606" y="38893"/>
                  <a:pt x="161925" y="61912"/>
                </a:cubicBezTo>
                <a:cubicBezTo>
                  <a:pt x="172244" y="84931"/>
                  <a:pt x="193674" y="96837"/>
                  <a:pt x="166687" y="138112"/>
                </a:cubicBezTo>
                <a:cubicBezTo>
                  <a:pt x="139700" y="179387"/>
                  <a:pt x="69850" y="244474"/>
                  <a:pt x="0" y="309562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193B714D-71D9-4077-8760-0084031B547A}"/>
              </a:ext>
            </a:extLst>
          </p:cNvPr>
          <p:cNvCxnSpPr>
            <a:cxnSpLocks/>
          </p:cNvCxnSpPr>
          <p:nvPr/>
        </p:nvCxnSpPr>
        <p:spPr>
          <a:xfrm flipH="1">
            <a:off x="4041458" y="3393516"/>
            <a:ext cx="891744" cy="857554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89ED47B2-4FD5-42D5-B83F-C58EDE98F6B8}"/>
              </a:ext>
            </a:extLst>
          </p:cNvPr>
          <p:cNvSpPr/>
          <p:nvPr/>
        </p:nvSpPr>
        <p:spPr>
          <a:xfrm>
            <a:off x="2967038" y="3654743"/>
            <a:ext cx="1052512" cy="727292"/>
          </a:xfrm>
          <a:custGeom>
            <a:avLst/>
            <a:gdLst>
              <a:gd name="connsiteX0" fmla="*/ 1052512 w 1052512"/>
              <a:gd name="connsiteY0" fmla="*/ 614362 h 727292"/>
              <a:gd name="connsiteX1" fmla="*/ 947737 w 1052512"/>
              <a:gd name="connsiteY1" fmla="*/ 704850 h 727292"/>
              <a:gd name="connsiteX2" fmla="*/ 647700 w 1052512"/>
              <a:gd name="connsiteY2" fmla="*/ 709612 h 727292"/>
              <a:gd name="connsiteX3" fmla="*/ 328612 w 1052512"/>
              <a:gd name="connsiteY3" fmla="*/ 500062 h 727292"/>
              <a:gd name="connsiteX4" fmla="*/ 152400 w 1052512"/>
              <a:gd name="connsiteY4" fmla="*/ 319087 h 727292"/>
              <a:gd name="connsiteX5" fmla="*/ 0 w 1052512"/>
              <a:gd name="connsiteY5" fmla="*/ 0 h 72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512" h="727292">
                <a:moveTo>
                  <a:pt x="1052512" y="614362"/>
                </a:moveTo>
                <a:cubicBezTo>
                  <a:pt x="1033859" y="651668"/>
                  <a:pt x="1015206" y="688975"/>
                  <a:pt x="947737" y="704850"/>
                </a:cubicBezTo>
                <a:cubicBezTo>
                  <a:pt x="880268" y="720725"/>
                  <a:pt x="750887" y="743743"/>
                  <a:pt x="647700" y="709612"/>
                </a:cubicBezTo>
                <a:cubicBezTo>
                  <a:pt x="544512" y="675481"/>
                  <a:pt x="411162" y="565149"/>
                  <a:pt x="328612" y="500062"/>
                </a:cubicBezTo>
                <a:cubicBezTo>
                  <a:pt x="246062" y="434975"/>
                  <a:pt x="207169" y="402431"/>
                  <a:pt x="152400" y="319087"/>
                </a:cubicBezTo>
                <a:cubicBezTo>
                  <a:pt x="97631" y="235743"/>
                  <a:pt x="48815" y="11787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944598C-8D7F-439F-AABF-39F83201FB5D}"/>
              </a:ext>
            </a:extLst>
          </p:cNvPr>
          <p:cNvSpPr txBox="1"/>
          <p:nvPr/>
        </p:nvSpPr>
        <p:spPr>
          <a:xfrm>
            <a:off x="3474413" y="4135007"/>
            <a:ext cx="385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(6)</a:t>
            </a:r>
            <a:endParaRPr kumimoji="1" lang="ja-JP" altLang="en-US" sz="1200" dirty="0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0F7665D1-D561-4016-B9A3-FD3B307E9002}"/>
              </a:ext>
            </a:extLst>
          </p:cNvPr>
          <p:cNvSpPr/>
          <p:nvPr/>
        </p:nvSpPr>
        <p:spPr>
          <a:xfrm>
            <a:off x="2879747" y="1859280"/>
            <a:ext cx="1054078" cy="1771650"/>
          </a:xfrm>
          <a:custGeom>
            <a:avLst/>
            <a:gdLst>
              <a:gd name="connsiteX0" fmla="*/ 82528 w 1054078"/>
              <a:gd name="connsiteY0" fmla="*/ 1771650 h 1771650"/>
              <a:gd name="connsiteX1" fmla="*/ 1566 w 1054078"/>
              <a:gd name="connsiteY1" fmla="*/ 1395413 h 1771650"/>
              <a:gd name="connsiteX2" fmla="*/ 44428 w 1054078"/>
              <a:gd name="connsiteY2" fmla="*/ 876300 h 1771650"/>
              <a:gd name="connsiteX3" fmla="*/ 220641 w 1054078"/>
              <a:gd name="connsiteY3" fmla="*/ 452438 h 1771650"/>
              <a:gd name="connsiteX4" fmla="*/ 544491 w 1054078"/>
              <a:gd name="connsiteY4" fmla="*/ 204788 h 1771650"/>
              <a:gd name="connsiteX5" fmla="*/ 777853 w 1054078"/>
              <a:gd name="connsiteY5" fmla="*/ 76200 h 1771650"/>
              <a:gd name="connsiteX6" fmla="*/ 1054078 w 1054078"/>
              <a:gd name="connsiteY6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078" h="1771650">
                <a:moveTo>
                  <a:pt x="82528" y="1771650"/>
                </a:moveTo>
                <a:cubicBezTo>
                  <a:pt x="45222" y="1658144"/>
                  <a:pt x="7916" y="1544638"/>
                  <a:pt x="1566" y="1395413"/>
                </a:cubicBezTo>
                <a:cubicBezTo>
                  <a:pt x="-4784" y="1246188"/>
                  <a:pt x="7916" y="1033462"/>
                  <a:pt x="44428" y="876300"/>
                </a:cubicBezTo>
                <a:cubicBezTo>
                  <a:pt x="80940" y="719138"/>
                  <a:pt x="137297" y="564357"/>
                  <a:pt x="220641" y="452438"/>
                </a:cubicBezTo>
                <a:cubicBezTo>
                  <a:pt x="303985" y="340519"/>
                  <a:pt x="451622" y="267494"/>
                  <a:pt x="544491" y="204788"/>
                </a:cubicBezTo>
                <a:cubicBezTo>
                  <a:pt x="637360" y="142082"/>
                  <a:pt x="692922" y="110331"/>
                  <a:pt x="777853" y="76200"/>
                </a:cubicBezTo>
                <a:cubicBezTo>
                  <a:pt x="862784" y="42069"/>
                  <a:pt x="958431" y="21034"/>
                  <a:pt x="105407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27A366AF-D8E5-48C0-B05F-85AC4BEDD9AB}"/>
              </a:ext>
            </a:extLst>
          </p:cNvPr>
          <p:cNvCxnSpPr>
            <a:cxnSpLocks/>
          </p:cNvCxnSpPr>
          <p:nvPr/>
        </p:nvCxnSpPr>
        <p:spPr>
          <a:xfrm>
            <a:off x="3982013" y="1859991"/>
            <a:ext cx="1216919" cy="1141288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0A00D621-322E-42F4-9F2B-9F485F7B43BC}"/>
              </a:ext>
            </a:extLst>
          </p:cNvPr>
          <p:cNvSpPr/>
          <p:nvPr/>
        </p:nvSpPr>
        <p:spPr>
          <a:xfrm>
            <a:off x="5115100" y="3045619"/>
            <a:ext cx="179786" cy="309562"/>
          </a:xfrm>
          <a:custGeom>
            <a:avLst/>
            <a:gdLst>
              <a:gd name="connsiteX0" fmla="*/ 104775 w 179786"/>
              <a:gd name="connsiteY0" fmla="*/ 0 h 309562"/>
              <a:gd name="connsiteX1" fmla="*/ 161925 w 179786"/>
              <a:gd name="connsiteY1" fmla="*/ 61912 h 309562"/>
              <a:gd name="connsiteX2" fmla="*/ 166687 w 179786"/>
              <a:gd name="connsiteY2" fmla="*/ 138112 h 309562"/>
              <a:gd name="connsiteX3" fmla="*/ 0 w 179786"/>
              <a:gd name="connsiteY3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786" h="309562">
                <a:moveTo>
                  <a:pt x="104775" y="0"/>
                </a:moveTo>
                <a:cubicBezTo>
                  <a:pt x="128190" y="19446"/>
                  <a:pt x="151606" y="38893"/>
                  <a:pt x="161925" y="61912"/>
                </a:cubicBezTo>
                <a:cubicBezTo>
                  <a:pt x="172244" y="84931"/>
                  <a:pt x="193674" y="96837"/>
                  <a:pt x="166687" y="138112"/>
                </a:cubicBezTo>
                <a:cubicBezTo>
                  <a:pt x="139700" y="179387"/>
                  <a:pt x="69850" y="244474"/>
                  <a:pt x="0" y="309562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7EAE358A-15BE-47BE-907F-8DAE3C0DF3D7}"/>
              </a:ext>
            </a:extLst>
          </p:cNvPr>
          <p:cNvCxnSpPr>
            <a:cxnSpLocks/>
          </p:cNvCxnSpPr>
          <p:nvPr/>
        </p:nvCxnSpPr>
        <p:spPr>
          <a:xfrm flipH="1">
            <a:off x="4303448" y="3392853"/>
            <a:ext cx="791141" cy="760808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F00B533-4F8F-429C-87F6-B3A39901ECAA}"/>
              </a:ext>
            </a:extLst>
          </p:cNvPr>
          <p:cNvSpPr txBox="1"/>
          <p:nvPr/>
        </p:nvSpPr>
        <p:spPr>
          <a:xfrm>
            <a:off x="3212283" y="4474263"/>
            <a:ext cx="385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(7)</a:t>
            </a:r>
            <a:endParaRPr kumimoji="1" lang="ja-JP" altLang="en-US" sz="1200" dirty="0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427A5A96-F82B-41F6-A7D9-D339B422D88F}"/>
              </a:ext>
            </a:extLst>
          </p:cNvPr>
          <p:cNvSpPr/>
          <p:nvPr/>
        </p:nvSpPr>
        <p:spPr>
          <a:xfrm>
            <a:off x="1748495" y="3416098"/>
            <a:ext cx="1666646" cy="1713115"/>
          </a:xfrm>
          <a:custGeom>
            <a:avLst/>
            <a:gdLst>
              <a:gd name="connsiteX0" fmla="*/ 1337605 w 1666646"/>
              <a:gd name="connsiteY0" fmla="*/ 1713115 h 1713115"/>
              <a:gd name="connsiteX1" fmla="*/ 1399518 w 1666646"/>
              <a:gd name="connsiteY1" fmla="*/ 1303540 h 1713115"/>
              <a:gd name="connsiteX2" fmla="*/ 1237593 w 1666646"/>
              <a:gd name="connsiteY2" fmla="*/ 1260677 h 1713115"/>
              <a:gd name="connsiteX3" fmla="*/ 1085193 w 1666646"/>
              <a:gd name="connsiteY3" fmla="*/ 1294015 h 1713115"/>
              <a:gd name="connsiteX4" fmla="*/ 847068 w 1666646"/>
              <a:gd name="connsiteY4" fmla="*/ 1365452 h 1713115"/>
              <a:gd name="connsiteX5" fmla="*/ 756580 w 1666646"/>
              <a:gd name="connsiteY5" fmla="*/ 1374977 h 1713115"/>
              <a:gd name="connsiteX6" fmla="*/ 99355 w 1666646"/>
              <a:gd name="connsiteY6" fmla="*/ 1113040 h 1713115"/>
              <a:gd name="connsiteX7" fmla="*/ 37443 w 1666646"/>
              <a:gd name="connsiteY7" fmla="*/ 932065 h 1713115"/>
              <a:gd name="connsiteX8" fmla="*/ 442255 w 1666646"/>
              <a:gd name="connsiteY8" fmla="*/ 170065 h 1713115"/>
              <a:gd name="connsiteX9" fmla="*/ 632755 w 1666646"/>
              <a:gd name="connsiteY9" fmla="*/ 79577 h 1713115"/>
              <a:gd name="connsiteX10" fmla="*/ 1170918 w 1666646"/>
              <a:gd name="connsiteY10" fmla="*/ 1132090 h 1713115"/>
              <a:gd name="connsiteX11" fmla="*/ 1570968 w 1666646"/>
              <a:gd name="connsiteY11" fmla="*/ 903490 h 1713115"/>
              <a:gd name="connsiteX12" fmla="*/ 1666218 w 1666646"/>
              <a:gd name="connsiteY12" fmla="*/ 689177 h 1713115"/>
              <a:gd name="connsiteX13" fmla="*/ 1599543 w 1666646"/>
              <a:gd name="connsiteY13" fmla="*/ 598690 h 171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6646" h="1713115">
                <a:moveTo>
                  <a:pt x="1337605" y="1713115"/>
                </a:moveTo>
                <a:cubicBezTo>
                  <a:pt x="1376896" y="1546030"/>
                  <a:pt x="1416187" y="1378946"/>
                  <a:pt x="1399518" y="1303540"/>
                </a:cubicBezTo>
                <a:cubicBezTo>
                  <a:pt x="1382849" y="1228134"/>
                  <a:pt x="1289980" y="1262264"/>
                  <a:pt x="1237593" y="1260677"/>
                </a:cubicBezTo>
                <a:cubicBezTo>
                  <a:pt x="1185206" y="1259090"/>
                  <a:pt x="1150280" y="1276553"/>
                  <a:pt x="1085193" y="1294015"/>
                </a:cubicBezTo>
                <a:cubicBezTo>
                  <a:pt x="1020106" y="1311477"/>
                  <a:pt x="901837" y="1351958"/>
                  <a:pt x="847068" y="1365452"/>
                </a:cubicBezTo>
                <a:cubicBezTo>
                  <a:pt x="792299" y="1378946"/>
                  <a:pt x="881199" y="1417046"/>
                  <a:pt x="756580" y="1374977"/>
                </a:cubicBezTo>
                <a:cubicBezTo>
                  <a:pt x="631961" y="1332908"/>
                  <a:pt x="219211" y="1186859"/>
                  <a:pt x="99355" y="1113040"/>
                </a:cubicBezTo>
                <a:cubicBezTo>
                  <a:pt x="-20501" y="1039221"/>
                  <a:pt x="-19707" y="1089227"/>
                  <a:pt x="37443" y="932065"/>
                </a:cubicBezTo>
                <a:cubicBezTo>
                  <a:pt x="94593" y="774903"/>
                  <a:pt x="343036" y="312146"/>
                  <a:pt x="442255" y="170065"/>
                </a:cubicBezTo>
                <a:cubicBezTo>
                  <a:pt x="541474" y="27984"/>
                  <a:pt x="511311" y="-80761"/>
                  <a:pt x="632755" y="79577"/>
                </a:cubicBezTo>
                <a:cubicBezTo>
                  <a:pt x="754199" y="239914"/>
                  <a:pt x="1014549" y="994771"/>
                  <a:pt x="1170918" y="1132090"/>
                </a:cubicBezTo>
                <a:cubicBezTo>
                  <a:pt x="1327287" y="1269409"/>
                  <a:pt x="1488418" y="977309"/>
                  <a:pt x="1570968" y="903490"/>
                </a:cubicBezTo>
                <a:cubicBezTo>
                  <a:pt x="1653518" y="829671"/>
                  <a:pt x="1661456" y="739977"/>
                  <a:pt x="1666218" y="689177"/>
                </a:cubicBezTo>
                <a:cubicBezTo>
                  <a:pt x="1670980" y="638377"/>
                  <a:pt x="1635261" y="618533"/>
                  <a:pt x="1599543" y="59869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55C70F0-2243-462E-A591-17286BCDD4FC}"/>
              </a:ext>
            </a:extLst>
          </p:cNvPr>
          <p:cNvSpPr/>
          <p:nvPr/>
        </p:nvSpPr>
        <p:spPr>
          <a:xfrm>
            <a:off x="3009900" y="3357563"/>
            <a:ext cx="309563" cy="628650"/>
          </a:xfrm>
          <a:custGeom>
            <a:avLst/>
            <a:gdLst>
              <a:gd name="connsiteX0" fmla="*/ 309563 w 309563"/>
              <a:gd name="connsiteY0" fmla="*/ 628650 h 628650"/>
              <a:gd name="connsiteX1" fmla="*/ 200025 w 309563"/>
              <a:gd name="connsiteY1" fmla="*/ 500062 h 628650"/>
              <a:gd name="connsiteX2" fmla="*/ 104775 w 309563"/>
              <a:gd name="connsiteY2" fmla="*/ 276225 h 628650"/>
              <a:gd name="connsiteX3" fmla="*/ 0 w 309563"/>
              <a:gd name="connsiteY3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563" h="628650">
                <a:moveTo>
                  <a:pt x="309563" y="628650"/>
                </a:moveTo>
                <a:cubicBezTo>
                  <a:pt x="271859" y="593724"/>
                  <a:pt x="234156" y="558799"/>
                  <a:pt x="200025" y="500062"/>
                </a:cubicBezTo>
                <a:cubicBezTo>
                  <a:pt x="165894" y="441325"/>
                  <a:pt x="138112" y="359569"/>
                  <a:pt x="104775" y="276225"/>
                </a:cubicBezTo>
                <a:cubicBezTo>
                  <a:pt x="71438" y="192881"/>
                  <a:pt x="35719" y="964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557801D8-17E1-46A7-B9B9-9B85A710806A}"/>
              </a:ext>
            </a:extLst>
          </p:cNvPr>
          <p:cNvSpPr/>
          <p:nvPr/>
        </p:nvSpPr>
        <p:spPr>
          <a:xfrm>
            <a:off x="3214688" y="4191000"/>
            <a:ext cx="1066800" cy="847725"/>
          </a:xfrm>
          <a:custGeom>
            <a:avLst/>
            <a:gdLst>
              <a:gd name="connsiteX0" fmla="*/ 1066800 w 1066800"/>
              <a:gd name="connsiteY0" fmla="*/ 0 h 847725"/>
              <a:gd name="connsiteX1" fmla="*/ 719137 w 1066800"/>
              <a:gd name="connsiteY1" fmla="*/ 276225 h 847725"/>
              <a:gd name="connsiteX2" fmla="*/ 366712 w 1066800"/>
              <a:gd name="connsiteY2" fmla="*/ 314325 h 847725"/>
              <a:gd name="connsiteX3" fmla="*/ 138112 w 1066800"/>
              <a:gd name="connsiteY3" fmla="*/ 319088 h 847725"/>
              <a:gd name="connsiteX4" fmla="*/ 42862 w 1066800"/>
              <a:gd name="connsiteY4" fmla="*/ 461963 h 847725"/>
              <a:gd name="connsiteX5" fmla="*/ 0 w 1066800"/>
              <a:gd name="connsiteY5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847725">
                <a:moveTo>
                  <a:pt x="1066800" y="0"/>
                </a:moveTo>
                <a:cubicBezTo>
                  <a:pt x="951309" y="111918"/>
                  <a:pt x="835818" y="223837"/>
                  <a:pt x="719137" y="276225"/>
                </a:cubicBezTo>
                <a:cubicBezTo>
                  <a:pt x="602456" y="328613"/>
                  <a:pt x="463549" y="307181"/>
                  <a:pt x="366712" y="314325"/>
                </a:cubicBezTo>
                <a:cubicBezTo>
                  <a:pt x="269875" y="321469"/>
                  <a:pt x="192087" y="294482"/>
                  <a:pt x="138112" y="319088"/>
                </a:cubicBezTo>
                <a:cubicBezTo>
                  <a:pt x="84137" y="343694"/>
                  <a:pt x="65881" y="373857"/>
                  <a:pt x="42862" y="461963"/>
                </a:cubicBezTo>
                <a:cubicBezTo>
                  <a:pt x="19843" y="550069"/>
                  <a:pt x="9921" y="698897"/>
                  <a:pt x="0" y="847725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E42BD36-49D0-41AA-AB97-94C5839E300E}"/>
              </a:ext>
            </a:extLst>
          </p:cNvPr>
          <p:cNvSpPr txBox="1"/>
          <p:nvPr/>
        </p:nvSpPr>
        <p:spPr>
          <a:xfrm>
            <a:off x="3738517" y="9108218"/>
            <a:ext cx="78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中継点　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00AB633-4A28-49BF-A8E9-2A2598A886C0}"/>
              </a:ext>
            </a:extLst>
          </p:cNvPr>
          <p:cNvSpPr txBox="1"/>
          <p:nvPr/>
        </p:nvSpPr>
        <p:spPr>
          <a:xfrm>
            <a:off x="4100284" y="4365962"/>
            <a:ext cx="1958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第二中継点からの距離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34955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D759E53-2F31-472D-A3EA-D01FC4E5D1E1}"/>
              </a:ext>
            </a:extLst>
          </p:cNvPr>
          <p:cNvGrpSpPr/>
          <p:nvPr/>
        </p:nvGrpSpPr>
        <p:grpSpPr>
          <a:xfrm>
            <a:off x="1284991" y="1859280"/>
            <a:ext cx="4967699" cy="8795957"/>
            <a:chOff x="1284991" y="1859280"/>
            <a:chExt cx="4967699" cy="8795957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832A7119-E498-46F9-B897-F268F8F9F575}"/>
                </a:ext>
              </a:extLst>
            </p:cNvPr>
            <p:cNvSpPr/>
            <p:nvPr/>
          </p:nvSpPr>
          <p:spPr>
            <a:xfrm>
              <a:off x="2682029" y="8177964"/>
              <a:ext cx="2824461" cy="2218286"/>
            </a:xfrm>
            <a:custGeom>
              <a:avLst/>
              <a:gdLst>
                <a:gd name="connsiteX0" fmla="*/ 1331171 w 2824461"/>
                <a:gd name="connsiteY0" fmla="*/ 836 h 2218286"/>
                <a:gd name="connsiteX1" fmla="*/ 1953471 w 2824461"/>
                <a:gd name="connsiteY1" fmla="*/ 57986 h 2218286"/>
                <a:gd name="connsiteX2" fmla="*/ 2518621 w 2824461"/>
                <a:gd name="connsiteY2" fmla="*/ 318336 h 2218286"/>
                <a:gd name="connsiteX3" fmla="*/ 2759921 w 2824461"/>
                <a:gd name="connsiteY3" fmla="*/ 877136 h 2218286"/>
                <a:gd name="connsiteX4" fmla="*/ 2810721 w 2824461"/>
                <a:gd name="connsiteY4" fmla="*/ 1359736 h 2218286"/>
                <a:gd name="connsiteX5" fmla="*/ 2550371 w 2824461"/>
                <a:gd name="connsiteY5" fmla="*/ 1842336 h 2218286"/>
                <a:gd name="connsiteX6" fmla="*/ 2112221 w 2824461"/>
                <a:gd name="connsiteY6" fmla="*/ 2121736 h 2218286"/>
                <a:gd name="connsiteX7" fmla="*/ 1439121 w 2824461"/>
                <a:gd name="connsiteY7" fmla="*/ 2204286 h 2218286"/>
                <a:gd name="connsiteX8" fmla="*/ 721571 w 2824461"/>
                <a:gd name="connsiteY8" fmla="*/ 2197936 h 2218286"/>
                <a:gd name="connsiteX9" fmla="*/ 258021 w 2824461"/>
                <a:gd name="connsiteY9" fmla="*/ 2007436 h 2218286"/>
                <a:gd name="connsiteX10" fmla="*/ 67521 w 2824461"/>
                <a:gd name="connsiteY10" fmla="*/ 1689936 h 2218286"/>
                <a:gd name="connsiteX11" fmla="*/ 4021 w 2824461"/>
                <a:gd name="connsiteY11" fmla="*/ 1258136 h 2218286"/>
                <a:gd name="connsiteX12" fmla="*/ 35771 w 2824461"/>
                <a:gd name="connsiteY12" fmla="*/ 794586 h 2218286"/>
                <a:gd name="connsiteX13" fmla="*/ 270721 w 2824461"/>
                <a:gd name="connsiteY13" fmla="*/ 400886 h 2218286"/>
                <a:gd name="connsiteX14" fmla="*/ 785071 w 2824461"/>
                <a:gd name="connsiteY14" fmla="*/ 70686 h 2218286"/>
                <a:gd name="connsiteX15" fmla="*/ 1000971 w 2824461"/>
                <a:gd name="connsiteY15" fmla="*/ 26236 h 2218286"/>
                <a:gd name="connsiteX16" fmla="*/ 1331171 w 2824461"/>
                <a:gd name="connsiteY16" fmla="*/ 836 h 221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4461" h="2218286">
                  <a:moveTo>
                    <a:pt x="1331171" y="836"/>
                  </a:moveTo>
                  <a:cubicBezTo>
                    <a:pt x="1489921" y="6128"/>
                    <a:pt x="1755563" y="5069"/>
                    <a:pt x="1953471" y="57986"/>
                  </a:cubicBezTo>
                  <a:cubicBezTo>
                    <a:pt x="2151379" y="110903"/>
                    <a:pt x="2384213" y="181811"/>
                    <a:pt x="2518621" y="318336"/>
                  </a:cubicBezTo>
                  <a:cubicBezTo>
                    <a:pt x="2653029" y="454861"/>
                    <a:pt x="2711238" y="703569"/>
                    <a:pt x="2759921" y="877136"/>
                  </a:cubicBezTo>
                  <a:cubicBezTo>
                    <a:pt x="2808604" y="1050703"/>
                    <a:pt x="2845646" y="1198869"/>
                    <a:pt x="2810721" y="1359736"/>
                  </a:cubicBezTo>
                  <a:cubicBezTo>
                    <a:pt x="2775796" y="1520603"/>
                    <a:pt x="2666788" y="1715336"/>
                    <a:pt x="2550371" y="1842336"/>
                  </a:cubicBezTo>
                  <a:cubicBezTo>
                    <a:pt x="2433954" y="1969336"/>
                    <a:pt x="2297429" y="2061411"/>
                    <a:pt x="2112221" y="2121736"/>
                  </a:cubicBezTo>
                  <a:cubicBezTo>
                    <a:pt x="1927013" y="2182061"/>
                    <a:pt x="1670896" y="2191586"/>
                    <a:pt x="1439121" y="2204286"/>
                  </a:cubicBezTo>
                  <a:cubicBezTo>
                    <a:pt x="1207346" y="2216986"/>
                    <a:pt x="918421" y="2230744"/>
                    <a:pt x="721571" y="2197936"/>
                  </a:cubicBezTo>
                  <a:cubicBezTo>
                    <a:pt x="524721" y="2165128"/>
                    <a:pt x="367029" y="2092103"/>
                    <a:pt x="258021" y="2007436"/>
                  </a:cubicBezTo>
                  <a:cubicBezTo>
                    <a:pt x="149013" y="1922769"/>
                    <a:pt x="109854" y="1814819"/>
                    <a:pt x="67521" y="1689936"/>
                  </a:cubicBezTo>
                  <a:cubicBezTo>
                    <a:pt x="25188" y="1565053"/>
                    <a:pt x="9313" y="1407361"/>
                    <a:pt x="4021" y="1258136"/>
                  </a:cubicBezTo>
                  <a:cubicBezTo>
                    <a:pt x="-1271" y="1108911"/>
                    <a:pt x="-8679" y="937461"/>
                    <a:pt x="35771" y="794586"/>
                  </a:cubicBezTo>
                  <a:cubicBezTo>
                    <a:pt x="80221" y="651711"/>
                    <a:pt x="145838" y="521536"/>
                    <a:pt x="270721" y="400886"/>
                  </a:cubicBezTo>
                  <a:cubicBezTo>
                    <a:pt x="395604" y="280236"/>
                    <a:pt x="663363" y="133128"/>
                    <a:pt x="785071" y="70686"/>
                  </a:cubicBezTo>
                  <a:cubicBezTo>
                    <a:pt x="906779" y="8244"/>
                    <a:pt x="912071" y="35761"/>
                    <a:pt x="1000971" y="26236"/>
                  </a:cubicBezTo>
                  <a:cubicBezTo>
                    <a:pt x="1089871" y="16711"/>
                    <a:pt x="1172421" y="-4456"/>
                    <a:pt x="1331171" y="836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78BDE111-69FD-4F3A-B9D1-CDC8DC533061}"/>
                </a:ext>
              </a:extLst>
            </p:cNvPr>
            <p:cNvSpPr/>
            <p:nvPr/>
          </p:nvSpPr>
          <p:spPr>
            <a:xfrm>
              <a:off x="4652961" y="8872538"/>
              <a:ext cx="367255" cy="1009650"/>
            </a:xfrm>
            <a:custGeom>
              <a:avLst/>
              <a:gdLst>
                <a:gd name="connsiteX0" fmla="*/ 0 w 367255"/>
                <a:gd name="connsiteY0" fmla="*/ 0 h 1009650"/>
                <a:gd name="connsiteX1" fmla="*/ 185737 w 367255"/>
                <a:gd name="connsiteY1" fmla="*/ 100012 h 1009650"/>
                <a:gd name="connsiteX2" fmla="*/ 323850 w 367255"/>
                <a:gd name="connsiteY2" fmla="*/ 280987 h 1009650"/>
                <a:gd name="connsiteX3" fmla="*/ 366712 w 367255"/>
                <a:gd name="connsiteY3" fmla="*/ 452437 h 1009650"/>
                <a:gd name="connsiteX4" fmla="*/ 342900 w 367255"/>
                <a:gd name="connsiteY4" fmla="*/ 695325 h 1009650"/>
                <a:gd name="connsiteX5" fmla="*/ 271462 w 367255"/>
                <a:gd name="connsiteY5" fmla="*/ 838200 h 1009650"/>
                <a:gd name="connsiteX6" fmla="*/ 133350 w 367255"/>
                <a:gd name="connsiteY6" fmla="*/ 962025 h 1009650"/>
                <a:gd name="connsiteX7" fmla="*/ 76200 w 367255"/>
                <a:gd name="connsiteY7" fmla="*/ 995362 h 1009650"/>
                <a:gd name="connsiteX8" fmla="*/ 23812 w 367255"/>
                <a:gd name="connsiteY8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55" h="1009650">
                  <a:moveTo>
                    <a:pt x="0" y="0"/>
                  </a:moveTo>
                  <a:cubicBezTo>
                    <a:pt x="65881" y="26590"/>
                    <a:pt x="131762" y="53181"/>
                    <a:pt x="185737" y="100012"/>
                  </a:cubicBezTo>
                  <a:cubicBezTo>
                    <a:pt x="239712" y="146843"/>
                    <a:pt x="293687" y="222249"/>
                    <a:pt x="323850" y="280987"/>
                  </a:cubicBezTo>
                  <a:cubicBezTo>
                    <a:pt x="354013" y="339725"/>
                    <a:pt x="363537" y="383381"/>
                    <a:pt x="366712" y="452437"/>
                  </a:cubicBezTo>
                  <a:cubicBezTo>
                    <a:pt x="369887" y="521493"/>
                    <a:pt x="358775" y="631031"/>
                    <a:pt x="342900" y="695325"/>
                  </a:cubicBezTo>
                  <a:cubicBezTo>
                    <a:pt x="327025" y="759619"/>
                    <a:pt x="306387" y="793750"/>
                    <a:pt x="271462" y="838200"/>
                  </a:cubicBezTo>
                  <a:cubicBezTo>
                    <a:pt x="236537" y="882650"/>
                    <a:pt x="165894" y="935831"/>
                    <a:pt x="133350" y="962025"/>
                  </a:cubicBezTo>
                  <a:cubicBezTo>
                    <a:pt x="100806" y="988219"/>
                    <a:pt x="94456" y="987425"/>
                    <a:pt x="76200" y="995362"/>
                  </a:cubicBezTo>
                  <a:cubicBezTo>
                    <a:pt x="57944" y="1003299"/>
                    <a:pt x="40878" y="1006474"/>
                    <a:pt x="23812" y="10096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0ED1468-A1A9-4FC5-AD6B-D8D7D75C362B}"/>
                </a:ext>
              </a:extLst>
            </p:cNvPr>
            <p:cNvSpPr/>
            <p:nvPr/>
          </p:nvSpPr>
          <p:spPr>
            <a:xfrm flipH="1">
              <a:off x="3004595" y="8901112"/>
              <a:ext cx="367255" cy="1009650"/>
            </a:xfrm>
            <a:custGeom>
              <a:avLst/>
              <a:gdLst>
                <a:gd name="connsiteX0" fmla="*/ 0 w 367255"/>
                <a:gd name="connsiteY0" fmla="*/ 0 h 1009650"/>
                <a:gd name="connsiteX1" fmla="*/ 185737 w 367255"/>
                <a:gd name="connsiteY1" fmla="*/ 100012 h 1009650"/>
                <a:gd name="connsiteX2" fmla="*/ 323850 w 367255"/>
                <a:gd name="connsiteY2" fmla="*/ 280987 h 1009650"/>
                <a:gd name="connsiteX3" fmla="*/ 366712 w 367255"/>
                <a:gd name="connsiteY3" fmla="*/ 452437 h 1009650"/>
                <a:gd name="connsiteX4" fmla="*/ 342900 w 367255"/>
                <a:gd name="connsiteY4" fmla="*/ 695325 h 1009650"/>
                <a:gd name="connsiteX5" fmla="*/ 271462 w 367255"/>
                <a:gd name="connsiteY5" fmla="*/ 838200 h 1009650"/>
                <a:gd name="connsiteX6" fmla="*/ 133350 w 367255"/>
                <a:gd name="connsiteY6" fmla="*/ 962025 h 1009650"/>
                <a:gd name="connsiteX7" fmla="*/ 76200 w 367255"/>
                <a:gd name="connsiteY7" fmla="*/ 995362 h 1009650"/>
                <a:gd name="connsiteX8" fmla="*/ 23812 w 367255"/>
                <a:gd name="connsiteY8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55" h="1009650">
                  <a:moveTo>
                    <a:pt x="0" y="0"/>
                  </a:moveTo>
                  <a:cubicBezTo>
                    <a:pt x="65881" y="26590"/>
                    <a:pt x="131762" y="53181"/>
                    <a:pt x="185737" y="100012"/>
                  </a:cubicBezTo>
                  <a:cubicBezTo>
                    <a:pt x="239712" y="146843"/>
                    <a:pt x="293687" y="222249"/>
                    <a:pt x="323850" y="280987"/>
                  </a:cubicBezTo>
                  <a:cubicBezTo>
                    <a:pt x="354013" y="339725"/>
                    <a:pt x="363537" y="383381"/>
                    <a:pt x="366712" y="452437"/>
                  </a:cubicBezTo>
                  <a:cubicBezTo>
                    <a:pt x="369887" y="521493"/>
                    <a:pt x="358775" y="631031"/>
                    <a:pt x="342900" y="695325"/>
                  </a:cubicBezTo>
                  <a:cubicBezTo>
                    <a:pt x="327025" y="759619"/>
                    <a:pt x="306387" y="793750"/>
                    <a:pt x="271462" y="838200"/>
                  </a:cubicBezTo>
                  <a:cubicBezTo>
                    <a:pt x="236537" y="882650"/>
                    <a:pt x="165894" y="935831"/>
                    <a:pt x="133350" y="962025"/>
                  </a:cubicBezTo>
                  <a:cubicBezTo>
                    <a:pt x="100806" y="988219"/>
                    <a:pt x="94456" y="987425"/>
                    <a:pt x="76200" y="995362"/>
                  </a:cubicBezTo>
                  <a:cubicBezTo>
                    <a:pt x="57944" y="1003299"/>
                    <a:pt x="40878" y="1006474"/>
                    <a:pt x="23812" y="10096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DE08F85-28E2-4866-8372-05B93A066AFE}"/>
                </a:ext>
              </a:extLst>
            </p:cNvPr>
            <p:cNvCxnSpPr>
              <a:stCxn id="13" idx="0"/>
              <a:endCxn id="12" idx="0"/>
            </p:cNvCxnSpPr>
            <p:nvPr/>
          </p:nvCxnSpPr>
          <p:spPr>
            <a:xfrm flipV="1">
              <a:off x="3371850" y="8872538"/>
              <a:ext cx="1281111" cy="285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8FB9D329-549C-4C8D-BBC3-6187AE2F17D0}"/>
                </a:ext>
              </a:extLst>
            </p:cNvPr>
            <p:cNvCxnSpPr/>
            <p:nvPr/>
          </p:nvCxnSpPr>
          <p:spPr>
            <a:xfrm flipV="1">
              <a:off x="3348035" y="9882188"/>
              <a:ext cx="1323978" cy="285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代替処理 20">
              <a:extLst>
                <a:ext uri="{FF2B5EF4-FFF2-40B4-BE49-F238E27FC236}">
                  <a16:creationId xmlns:a16="http://schemas.microsoft.com/office/drawing/2014/main" id="{B7112433-CD0F-4787-9213-037A59D6A983}"/>
                </a:ext>
              </a:extLst>
            </p:cNvPr>
            <p:cNvSpPr/>
            <p:nvPr/>
          </p:nvSpPr>
          <p:spPr>
            <a:xfrm>
              <a:off x="3228975" y="6691313"/>
              <a:ext cx="1790700" cy="1076325"/>
            </a:xfrm>
            <a:prstGeom prst="flowChartAlternate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163FEB44-668B-490F-A39F-05D193977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1263" y="4724400"/>
              <a:ext cx="557212" cy="161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43916146-C845-4B79-ADFB-2F7EA84F64D2}"/>
                </a:ext>
              </a:extLst>
            </p:cNvPr>
            <p:cNvCxnSpPr>
              <a:cxnSpLocks/>
            </p:cNvCxnSpPr>
            <p:nvPr/>
          </p:nvCxnSpPr>
          <p:spPr>
            <a:xfrm>
              <a:off x="1690688" y="4562475"/>
              <a:ext cx="790575" cy="323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EFCB7DD9-AC81-460C-9947-20229147FC35}"/>
                </a:ext>
              </a:extLst>
            </p:cNvPr>
            <p:cNvCxnSpPr>
              <a:cxnSpLocks/>
            </p:cNvCxnSpPr>
            <p:nvPr/>
          </p:nvCxnSpPr>
          <p:spPr>
            <a:xfrm>
              <a:off x="1471613" y="4305300"/>
              <a:ext cx="219075" cy="257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61F69DB7-59A7-4A03-9711-39C13574BB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702" y="3376613"/>
              <a:ext cx="433387" cy="78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52B12403-2129-451C-89C2-C8D6E009A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1138" y="4157663"/>
              <a:ext cx="319087" cy="1476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FCD825E1-3B42-4BCF-91D7-01359A37A6A4}"/>
                </a:ext>
              </a:extLst>
            </p:cNvPr>
            <p:cNvCxnSpPr>
              <a:cxnSpLocks/>
            </p:cNvCxnSpPr>
            <p:nvPr/>
          </p:nvCxnSpPr>
          <p:spPr>
            <a:xfrm>
              <a:off x="2219326" y="3381376"/>
              <a:ext cx="2238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0A1FB396-38DF-4DEA-BD0D-4332E0672E7A}"/>
                </a:ext>
              </a:extLst>
            </p:cNvPr>
            <p:cNvCxnSpPr>
              <a:cxnSpLocks/>
            </p:cNvCxnSpPr>
            <p:nvPr/>
          </p:nvCxnSpPr>
          <p:spPr>
            <a:xfrm>
              <a:off x="2443162" y="3376613"/>
              <a:ext cx="547144" cy="11144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6C2D494C-6C0C-4B8D-8805-F108F978BEDE}"/>
                </a:ext>
              </a:extLst>
            </p:cNvPr>
            <p:cNvCxnSpPr>
              <a:cxnSpLocks/>
            </p:cNvCxnSpPr>
            <p:nvPr/>
          </p:nvCxnSpPr>
          <p:spPr>
            <a:xfrm>
              <a:off x="3924300" y="20955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A6D43AF8-4878-409E-8881-99F828CA8E18}"/>
                </a:ext>
              </a:extLst>
            </p:cNvPr>
            <p:cNvSpPr/>
            <p:nvPr/>
          </p:nvSpPr>
          <p:spPr>
            <a:xfrm>
              <a:off x="1844040" y="4594860"/>
              <a:ext cx="1958340" cy="762000"/>
            </a:xfrm>
            <a:custGeom>
              <a:avLst/>
              <a:gdLst>
                <a:gd name="connsiteX0" fmla="*/ 0 w 1958340"/>
                <a:gd name="connsiteY0" fmla="*/ 762000 h 762000"/>
                <a:gd name="connsiteX1" fmla="*/ 563880 w 1958340"/>
                <a:gd name="connsiteY1" fmla="*/ 449580 h 762000"/>
                <a:gd name="connsiteX2" fmla="*/ 1104900 w 1958340"/>
                <a:gd name="connsiteY2" fmla="*/ 289560 h 762000"/>
                <a:gd name="connsiteX3" fmla="*/ 1958340 w 1958340"/>
                <a:gd name="connsiteY3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40" h="762000">
                  <a:moveTo>
                    <a:pt x="0" y="762000"/>
                  </a:moveTo>
                  <a:cubicBezTo>
                    <a:pt x="189865" y="645160"/>
                    <a:pt x="379730" y="528320"/>
                    <a:pt x="563880" y="449580"/>
                  </a:cubicBezTo>
                  <a:cubicBezTo>
                    <a:pt x="748030" y="370840"/>
                    <a:pt x="872490" y="364490"/>
                    <a:pt x="1104900" y="289560"/>
                  </a:cubicBezTo>
                  <a:cubicBezTo>
                    <a:pt x="1337310" y="214630"/>
                    <a:pt x="1647825" y="107315"/>
                    <a:pt x="195834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BAA72E0C-DB61-4F3E-941D-2D7D1073CB39}"/>
                </a:ext>
              </a:extLst>
            </p:cNvPr>
            <p:cNvSpPr/>
            <p:nvPr/>
          </p:nvSpPr>
          <p:spPr>
            <a:xfrm>
              <a:off x="1996440" y="4747260"/>
              <a:ext cx="1958340" cy="762000"/>
            </a:xfrm>
            <a:custGeom>
              <a:avLst/>
              <a:gdLst>
                <a:gd name="connsiteX0" fmla="*/ 0 w 1958340"/>
                <a:gd name="connsiteY0" fmla="*/ 762000 h 762000"/>
                <a:gd name="connsiteX1" fmla="*/ 563880 w 1958340"/>
                <a:gd name="connsiteY1" fmla="*/ 449580 h 762000"/>
                <a:gd name="connsiteX2" fmla="*/ 1104900 w 1958340"/>
                <a:gd name="connsiteY2" fmla="*/ 289560 h 762000"/>
                <a:gd name="connsiteX3" fmla="*/ 1958340 w 1958340"/>
                <a:gd name="connsiteY3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40" h="762000">
                  <a:moveTo>
                    <a:pt x="0" y="762000"/>
                  </a:moveTo>
                  <a:cubicBezTo>
                    <a:pt x="189865" y="645160"/>
                    <a:pt x="379730" y="528320"/>
                    <a:pt x="563880" y="449580"/>
                  </a:cubicBezTo>
                  <a:cubicBezTo>
                    <a:pt x="748030" y="370840"/>
                    <a:pt x="872490" y="364490"/>
                    <a:pt x="1104900" y="289560"/>
                  </a:cubicBezTo>
                  <a:cubicBezTo>
                    <a:pt x="1337310" y="214630"/>
                    <a:pt x="1647825" y="107315"/>
                    <a:pt x="195834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6676077-3746-46F8-B55A-42B6DCF26775}"/>
                </a:ext>
              </a:extLst>
            </p:cNvPr>
            <p:cNvSpPr txBox="1"/>
            <p:nvPr/>
          </p:nvSpPr>
          <p:spPr>
            <a:xfrm>
              <a:off x="1284991" y="3636333"/>
              <a:ext cx="792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駐車場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409F833-1204-4917-8EDB-11BA4D13303E}"/>
                </a:ext>
              </a:extLst>
            </p:cNvPr>
            <p:cNvSpPr txBox="1"/>
            <p:nvPr/>
          </p:nvSpPr>
          <p:spPr>
            <a:xfrm>
              <a:off x="3613849" y="3067690"/>
              <a:ext cx="792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野球場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C3ADCBD-E187-4B6F-9073-8EA0ECD3EDFC}"/>
                </a:ext>
              </a:extLst>
            </p:cNvPr>
            <p:cNvSpPr txBox="1"/>
            <p:nvPr/>
          </p:nvSpPr>
          <p:spPr>
            <a:xfrm>
              <a:off x="3591852" y="7109258"/>
              <a:ext cx="1100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多目的広場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9636899-D1FB-4482-9D6E-5C7CCB06442B}"/>
                </a:ext>
              </a:extLst>
            </p:cNvPr>
            <p:cNvSpPr txBox="1"/>
            <p:nvPr/>
          </p:nvSpPr>
          <p:spPr>
            <a:xfrm>
              <a:off x="3500863" y="9478267"/>
              <a:ext cx="13626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陸上競技場</a:t>
              </a:r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6126AED6-4C77-4D55-A7C1-75F1286C7E92}"/>
                </a:ext>
              </a:extLst>
            </p:cNvPr>
            <p:cNvSpPr/>
            <p:nvPr/>
          </p:nvSpPr>
          <p:spPr>
            <a:xfrm>
              <a:off x="2530537" y="8601075"/>
              <a:ext cx="179326" cy="881063"/>
            </a:xfrm>
            <a:custGeom>
              <a:avLst/>
              <a:gdLst>
                <a:gd name="connsiteX0" fmla="*/ 179326 w 179326"/>
                <a:gd name="connsiteY0" fmla="*/ 0 h 881063"/>
                <a:gd name="connsiteX1" fmla="*/ 60263 w 179326"/>
                <a:gd name="connsiteY1" fmla="*/ 238125 h 881063"/>
                <a:gd name="connsiteX2" fmla="*/ 3113 w 179326"/>
                <a:gd name="connsiteY2" fmla="*/ 538163 h 881063"/>
                <a:gd name="connsiteX3" fmla="*/ 12638 w 179326"/>
                <a:gd name="connsiteY3" fmla="*/ 881063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326" h="881063">
                  <a:moveTo>
                    <a:pt x="179326" y="0"/>
                  </a:moveTo>
                  <a:cubicBezTo>
                    <a:pt x="134479" y="74215"/>
                    <a:pt x="89632" y="148431"/>
                    <a:pt x="60263" y="238125"/>
                  </a:cubicBezTo>
                  <a:cubicBezTo>
                    <a:pt x="30894" y="327819"/>
                    <a:pt x="11050" y="431007"/>
                    <a:pt x="3113" y="538163"/>
                  </a:cubicBezTo>
                  <a:cubicBezTo>
                    <a:pt x="-4824" y="645319"/>
                    <a:pt x="3907" y="763191"/>
                    <a:pt x="12638" y="8810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26190BC-E7FF-4CD7-A98D-403552B76CEC}"/>
                </a:ext>
              </a:extLst>
            </p:cNvPr>
            <p:cNvSpPr/>
            <p:nvPr/>
          </p:nvSpPr>
          <p:spPr>
            <a:xfrm>
              <a:off x="2533650" y="9477375"/>
              <a:ext cx="1195388" cy="1009650"/>
            </a:xfrm>
            <a:custGeom>
              <a:avLst/>
              <a:gdLst>
                <a:gd name="connsiteX0" fmla="*/ 0 w 1195388"/>
                <a:gd name="connsiteY0" fmla="*/ 0 h 1009650"/>
                <a:gd name="connsiteX1" fmla="*/ 47625 w 1195388"/>
                <a:gd name="connsiteY1" fmla="*/ 285750 h 1009650"/>
                <a:gd name="connsiteX2" fmla="*/ 214313 w 1195388"/>
                <a:gd name="connsiteY2" fmla="*/ 738188 h 1009650"/>
                <a:gd name="connsiteX3" fmla="*/ 681038 w 1195388"/>
                <a:gd name="connsiteY3" fmla="*/ 957263 h 1009650"/>
                <a:gd name="connsiteX4" fmla="*/ 1195388 w 1195388"/>
                <a:gd name="connsiteY4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388" h="1009650">
                  <a:moveTo>
                    <a:pt x="0" y="0"/>
                  </a:moveTo>
                  <a:cubicBezTo>
                    <a:pt x="5953" y="81359"/>
                    <a:pt x="11906" y="162719"/>
                    <a:pt x="47625" y="285750"/>
                  </a:cubicBezTo>
                  <a:cubicBezTo>
                    <a:pt x="83344" y="408781"/>
                    <a:pt x="108744" y="626269"/>
                    <a:pt x="214313" y="738188"/>
                  </a:cubicBezTo>
                  <a:cubicBezTo>
                    <a:pt x="319882" y="850107"/>
                    <a:pt x="517525" y="912019"/>
                    <a:pt x="681038" y="957263"/>
                  </a:cubicBezTo>
                  <a:cubicBezTo>
                    <a:pt x="844551" y="1002507"/>
                    <a:pt x="1019969" y="1006078"/>
                    <a:pt x="1195388" y="10096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4605EB4-9A6F-4E9F-B313-319B5DC9E59B}"/>
                </a:ext>
              </a:extLst>
            </p:cNvPr>
            <p:cNvSpPr/>
            <p:nvPr/>
          </p:nvSpPr>
          <p:spPr>
            <a:xfrm>
              <a:off x="3724276" y="10167938"/>
              <a:ext cx="1676400" cy="335909"/>
            </a:xfrm>
            <a:custGeom>
              <a:avLst/>
              <a:gdLst>
                <a:gd name="connsiteX0" fmla="*/ 0 w 1676400"/>
                <a:gd name="connsiteY0" fmla="*/ 319087 h 335909"/>
                <a:gd name="connsiteX1" fmla="*/ 928687 w 1676400"/>
                <a:gd name="connsiteY1" fmla="*/ 300037 h 335909"/>
                <a:gd name="connsiteX2" fmla="*/ 1676400 w 1676400"/>
                <a:gd name="connsiteY2" fmla="*/ 0 h 33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6400" h="335909">
                  <a:moveTo>
                    <a:pt x="0" y="319087"/>
                  </a:moveTo>
                  <a:cubicBezTo>
                    <a:pt x="324643" y="336152"/>
                    <a:pt x="649287" y="353218"/>
                    <a:pt x="928687" y="300037"/>
                  </a:cubicBezTo>
                  <a:cubicBezTo>
                    <a:pt x="1208087" y="246856"/>
                    <a:pt x="1442243" y="123428"/>
                    <a:pt x="16764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5B7A443B-97F6-4DAD-A3AB-23F4C2927709}"/>
                </a:ext>
              </a:extLst>
            </p:cNvPr>
            <p:cNvSpPr/>
            <p:nvPr/>
          </p:nvSpPr>
          <p:spPr>
            <a:xfrm>
              <a:off x="5376863" y="10150501"/>
              <a:ext cx="142875" cy="184124"/>
            </a:xfrm>
            <a:custGeom>
              <a:avLst/>
              <a:gdLst>
                <a:gd name="connsiteX0" fmla="*/ 0 w 142875"/>
                <a:gd name="connsiteY0" fmla="*/ 7912 h 184124"/>
                <a:gd name="connsiteX1" fmla="*/ 114300 w 142875"/>
                <a:gd name="connsiteY1" fmla="*/ 7912 h 184124"/>
                <a:gd name="connsiteX2" fmla="*/ 123825 w 142875"/>
                <a:gd name="connsiteY2" fmla="*/ 22199 h 184124"/>
                <a:gd name="connsiteX3" fmla="*/ 128587 w 142875"/>
                <a:gd name="connsiteY3" fmla="*/ 36487 h 184124"/>
                <a:gd name="connsiteX4" fmla="*/ 142875 w 142875"/>
                <a:gd name="connsiteY4" fmla="*/ 65062 h 184124"/>
                <a:gd name="connsiteX5" fmla="*/ 133350 w 142875"/>
                <a:gd name="connsiteY5" fmla="*/ 146024 h 184124"/>
                <a:gd name="connsiteX6" fmla="*/ 123825 w 142875"/>
                <a:gd name="connsiteY6" fmla="*/ 160312 h 184124"/>
                <a:gd name="connsiteX7" fmla="*/ 95250 w 142875"/>
                <a:gd name="connsiteY7" fmla="*/ 184124 h 18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84124">
                  <a:moveTo>
                    <a:pt x="0" y="7912"/>
                  </a:moveTo>
                  <a:cubicBezTo>
                    <a:pt x="44105" y="-910"/>
                    <a:pt x="50522" y="-4236"/>
                    <a:pt x="114300" y="7912"/>
                  </a:cubicBezTo>
                  <a:cubicBezTo>
                    <a:pt x="119923" y="8983"/>
                    <a:pt x="120650" y="17437"/>
                    <a:pt x="123825" y="22199"/>
                  </a:cubicBezTo>
                  <a:cubicBezTo>
                    <a:pt x="125412" y="26962"/>
                    <a:pt x="126342" y="31997"/>
                    <a:pt x="128587" y="36487"/>
                  </a:cubicBezTo>
                  <a:cubicBezTo>
                    <a:pt x="147055" y="73424"/>
                    <a:pt x="130900" y="29141"/>
                    <a:pt x="142875" y="65062"/>
                  </a:cubicBezTo>
                  <a:cubicBezTo>
                    <a:pt x="142123" y="75589"/>
                    <a:pt x="144173" y="124376"/>
                    <a:pt x="133350" y="146024"/>
                  </a:cubicBezTo>
                  <a:cubicBezTo>
                    <a:pt x="130790" y="151144"/>
                    <a:pt x="128133" y="156543"/>
                    <a:pt x="123825" y="160312"/>
                  </a:cubicBezTo>
                  <a:cubicBezTo>
                    <a:pt x="93929" y="186471"/>
                    <a:pt x="95250" y="167051"/>
                    <a:pt x="95250" y="1841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A6BF5C2D-E012-4261-8504-8E9AF80FD009}"/>
                </a:ext>
              </a:extLst>
            </p:cNvPr>
            <p:cNvSpPr/>
            <p:nvPr/>
          </p:nvSpPr>
          <p:spPr>
            <a:xfrm>
              <a:off x="4419600" y="10320338"/>
              <a:ext cx="1057275" cy="334899"/>
            </a:xfrm>
            <a:custGeom>
              <a:avLst/>
              <a:gdLst>
                <a:gd name="connsiteX0" fmla="*/ 1057275 w 1057275"/>
                <a:gd name="connsiteY0" fmla="*/ 0 h 334899"/>
                <a:gd name="connsiteX1" fmla="*/ 823913 w 1057275"/>
                <a:gd name="connsiteY1" fmla="*/ 128587 h 334899"/>
                <a:gd name="connsiteX2" fmla="*/ 223838 w 1057275"/>
                <a:gd name="connsiteY2" fmla="*/ 304800 h 334899"/>
                <a:gd name="connsiteX3" fmla="*/ 0 w 1057275"/>
                <a:gd name="connsiteY3" fmla="*/ 333375 h 33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334899">
                  <a:moveTo>
                    <a:pt x="1057275" y="0"/>
                  </a:moveTo>
                  <a:cubicBezTo>
                    <a:pt x="1010047" y="38893"/>
                    <a:pt x="962819" y="77787"/>
                    <a:pt x="823913" y="128587"/>
                  </a:cubicBezTo>
                  <a:cubicBezTo>
                    <a:pt x="685007" y="179387"/>
                    <a:pt x="361157" y="270669"/>
                    <a:pt x="223838" y="304800"/>
                  </a:cubicBezTo>
                  <a:cubicBezTo>
                    <a:pt x="86519" y="338931"/>
                    <a:pt x="43259" y="336153"/>
                    <a:pt x="0" y="3333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43A47E56-FF34-4A6D-859C-A2A9BD3368E5}"/>
                </a:ext>
              </a:extLst>
            </p:cNvPr>
            <p:cNvCxnSpPr/>
            <p:nvPr/>
          </p:nvCxnSpPr>
          <p:spPr>
            <a:xfrm>
              <a:off x="4089494" y="8434352"/>
              <a:ext cx="0" cy="4381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08BB00C-F9F6-4DA8-B91F-5557A189761D}"/>
                </a:ext>
              </a:extLst>
            </p:cNvPr>
            <p:cNvSpPr txBox="1"/>
            <p:nvPr/>
          </p:nvSpPr>
          <p:spPr>
            <a:xfrm>
              <a:off x="3819179" y="8461316"/>
              <a:ext cx="385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(1)</a:t>
              </a:r>
              <a:endParaRPr kumimoji="1" lang="ja-JP" altLang="en-US" sz="1200" dirty="0"/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D556933A-B745-44B8-A1C0-F8564314CF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2547" y="8705850"/>
              <a:ext cx="566947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CFFF6309-0AC4-402D-9C5F-812F30E311C7}"/>
                </a:ext>
              </a:extLst>
            </p:cNvPr>
            <p:cNvSpPr/>
            <p:nvPr/>
          </p:nvSpPr>
          <p:spPr>
            <a:xfrm>
              <a:off x="2733675" y="8435160"/>
              <a:ext cx="528638" cy="156666"/>
            </a:xfrm>
            <a:custGeom>
              <a:avLst/>
              <a:gdLst>
                <a:gd name="connsiteX0" fmla="*/ 528638 w 528638"/>
                <a:gd name="connsiteY0" fmla="*/ 156390 h 156666"/>
                <a:gd name="connsiteX1" fmla="*/ 371475 w 528638"/>
                <a:gd name="connsiteY1" fmla="*/ 132578 h 156666"/>
                <a:gd name="connsiteX2" fmla="*/ 242888 w 528638"/>
                <a:gd name="connsiteY2" fmla="*/ 3990 h 156666"/>
                <a:gd name="connsiteX3" fmla="*/ 100013 w 528638"/>
                <a:gd name="connsiteY3" fmla="*/ 42090 h 156666"/>
                <a:gd name="connsiteX4" fmla="*/ 0 w 528638"/>
                <a:gd name="connsiteY4" fmla="*/ 137340 h 15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638" h="156666">
                  <a:moveTo>
                    <a:pt x="528638" y="156390"/>
                  </a:moveTo>
                  <a:cubicBezTo>
                    <a:pt x="473869" y="157184"/>
                    <a:pt x="419100" y="157978"/>
                    <a:pt x="371475" y="132578"/>
                  </a:cubicBezTo>
                  <a:cubicBezTo>
                    <a:pt x="323850" y="107178"/>
                    <a:pt x="288132" y="19071"/>
                    <a:pt x="242888" y="3990"/>
                  </a:cubicBezTo>
                  <a:cubicBezTo>
                    <a:pt x="197644" y="-11091"/>
                    <a:pt x="140494" y="19865"/>
                    <a:pt x="100013" y="42090"/>
                  </a:cubicBezTo>
                  <a:cubicBezTo>
                    <a:pt x="59532" y="64315"/>
                    <a:pt x="29766" y="100827"/>
                    <a:pt x="0" y="1373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852AE0A2-CFE7-4643-A51C-07FE33D2810F}"/>
                </a:ext>
              </a:extLst>
            </p:cNvPr>
            <p:cNvSpPr txBox="1"/>
            <p:nvPr/>
          </p:nvSpPr>
          <p:spPr>
            <a:xfrm>
              <a:off x="4294350" y="4511971"/>
              <a:ext cx="19583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arenBoth"/>
              </a:pPr>
              <a:r>
                <a:rPr kumimoji="1" lang="en-US" altLang="ja-JP" sz="1400" dirty="0"/>
                <a:t>0m  </a:t>
              </a:r>
              <a:r>
                <a:rPr kumimoji="1" lang="ja-JP" altLang="en-US" sz="1400" dirty="0"/>
                <a:t>第三中継点</a:t>
              </a:r>
              <a:endParaRPr kumimoji="1" lang="en-US" altLang="ja-JP" sz="1400" dirty="0"/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378m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677m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987m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1403m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1966m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2529</a:t>
              </a:r>
              <a:r>
                <a:rPr kumimoji="1" lang="ja-JP" altLang="en-US" sz="1400" dirty="0"/>
                <a:t>ｍ</a:t>
              </a:r>
              <a:endParaRPr kumimoji="1" lang="en-US" altLang="ja-JP" sz="1400" dirty="0"/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2863</a:t>
              </a:r>
              <a:r>
                <a:rPr kumimoji="1" lang="ja-JP" altLang="en-US" sz="1400" dirty="0"/>
                <a:t>ｍ</a:t>
              </a:r>
              <a:endParaRPr kumimoji="1" lang="en-US" altLang="ja-JP" sz="1400" dirty="0"/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3112m</a:t>
              </a:r>
              <a:r>
                <a:rPr kumimoji="1" lang="ja-JP" altLang="en-US" sz="1400" dirty="0"/>
                <a:t>  第四中継点</a:t>
              </a:r>
              <a:endParaRPr kumimoji="1" lang="en-US" altLang="ja-JP" sz="1400" dirty="0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A6E9C0C2-1237-4BD4-A40C-B6E060CA1D0D}"/>
                </a:ext>
              </a:extLst>
            </p:cNvPr>
            <p:cNvSpPr txBox="1"/>
            <p:nvPr/>
          </p:nvSpPr>
          <p:spPr>
            <a:xfrm>
              <a:off x="5453585" y="9961918"/>
              <a:ext cx="495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(2)</a:t>
              </a:r>
              <a:endParaRPr kumimoji="1" lang="ja-JP" altLang="en-US" sz="1200" dirty="0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4B9F7F43-798B-4E38-A255-C73BB04944D1}"/>
                </a:ext>
              </a:extLst>
            </p:cNvPr>
            <p:cNvSpPr/>
            <p:nvPr/>
          </p:nvSpPr>
          <p:spPr>
            <a:xfrm>
              <a:off x="2466975" y="9886950"/>
              <a:ext cx="1919288" cy="764914"/>
            </a:xfrm>
            <a:custGeom>
              <a:avLst/>
              <a:gdLst>
                <a:gd name="connsiteX0" fmla="*/ 1919288 w 1919288"/>
                <a:gd name="connsiteY0" fmla="*/ 757238 h 764914"/>
                <a:gd name="connsiteX1" fmla="*/ 1076325 w 1919288"/>
                <a:gd name="connsiteY1" fmla="*/ 742950 h 764914"/>
                <a:gd name="connsiteX2" fmla="*/ 352425 w 1919288"/>
                <a:gd name="connsiteY2" fmla="*/ 571500 h 764914"/>
                <a:gd name="connsiteX3" fmla="*/ 66675 w 1919288"/>
                <a:gd name="connsiteY3" fmla="*/ 228600 h 764914"/>
                <a:gd name="connsiteX4" fmla="*/ 0 w 1919288"/>
                <a:gd name="connsiteY4" fmla="*/ 0 h 76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288" h="764914">
                  <a:moveTo>
                    <a:pt x="1919288" y="757238"/>
                  </a:moveTo>
                  <a:cubicBezTo>
                    <a:pt x="1628378" y="765572"/>
                    <a:pt x="1337469" y="773906"/>
                    <a:pt x="1076325" y="742950"/>
                  </a:cubicBezTo>
                  <a:cubicBezTo>
                    <a:pt x="815181" y="711994"/>
                    <a:pt x="520700" y="657225"/>
                    <a:pt x="352425" y="571500"/>
                  </a:cubicBezTo>
                  <a:cubicBezTo>
                    <a:pt x="184150" y="485775"/>
                    <a:pt x="125412" y="323850"/>
                    <a:pt x="66675" y="228600"/>
                  </a:cubicBezTo>
                  <a:cubicBezTo>
                    <a:pt x="7937" y="133350"/>
                    <a:pt x="3968" y="66675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4540A014-177E-4C82-93CE-CDB36820EFD3}"/>
                </a:ext>
              </a:extLst>
            </p:cNvPr>
            <p:cNvSpPr/>
            <p:nvPr/>
          </p:nvSpPr>
          <p:spPr>
            <a:xfrm>
              <a:off x="2395453" y="8210550"/>
              <a:ext cx="485860" cy="1666875"/>
            </a:xfrm>
            <a:custGeom>
              <a:avLst/>
              <a:gdLst>
                <a:gd name="connsiteX0" fmla="*/ 57235 w 485860"/>
                <a:gd name="connsiteY0" fmla="*/ 1666875 h 1666875"/>
                <a:gd name="connsiteX1" fmla="*/ 14372 w 485860"/>
                <a:gd name="connsiteY1" fmla="*/ 1319213 h 1666875"/>
                <a:gd name="connsiteX2" fmla="*/ 4847 w 485860"/>
                <a:gd name="connsiteY2" fmla="*/ 833438 h 1666875"/>
                <a:gd name="connsiteX3" fmla="*/ 85810 w 485860"/>
                <a:gd name="connsiteY3" fmla="*/ 428625 h 1666875"/>
                <a:gd name="connsiteX4" fmla="*/ 362035 w 485860"/>
                <a:gd name="connsiteY4" fmla="*/ 90488 h 1666875"/>
                <a:gd name="connsiteX5" fmla="*/ 485860 w 485860"/>
                <a:gd name="connsiteY5" fmla="*/ 0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860" h="1666875">
                  <a:moveTo>
                    <a:pt x="57235" y="1666875"/>
                  </a:moveTo>
                  <a:cubicBezTo>
                    <a:pt x="40169" y="1562497"/>
                    <a:pt x="23103" y="1458119"/>
                    <a:pt x="14372" y="1319213"/>
                  </a:cubicBezTo>
                  <a:cubicBezTo>
                    <a:pt x="5641" y="1180307"/>
                    <a:pt x="-7059" y="981869"/>
                    <a:pt x="4847" y="833438"/>
                  </a:cubicBezTo>
                  <a:cubicBezTo>
                    <a:pt x="16753" y="685007"/>
                    <a:pt x="26279" y="552450"/>
                    <a:pt x="85810" y="428625"/>
                  </a:cubicBezTo>
                  <a:cubicBezTo>
                    <a:pt x="145341" y="304800"/>
                    <a:pt x="295360" y="161925"/>
                    <a:pt x="362035" y="90488"/>
                  </a:cubicBezTo>
                  <a:cubicBezTo>
                    <a:pt x="428710" y="19051"/>
                    <a:pt x="457285" y="9525"/>
                    <a:pt x="4858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1F397999-9572-4F28-A1B3-EA9E672949ED}"/>
                </a:ext>
              </a:extLst>
            </p:cNvPr>
            <p:cNvSpPr txBox="1"/>
            <p:nvPr/>
          </p:nvSpPr>
          <p:spPr>
            <a:xfrm>
              <a:off x="2530536" y="8053451"/>
              <a:ext cx="385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(3)</a:t>
              </a:r>
              <a:endParaRPr kumimoji="1" lang="ja-JP" altLang="en-US" sz="1200" dirty="0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31BE2E18-011B-4F85-8751-435D49D79223}"/>
                </a:ext>
              </a:extLst>
            </p:cNvPr>
            <p:cNvSpPr/>
            <p:nvPr/>
          </p:nvSpPr>
          <p:spPr>
            <a:xfrm>
              <a:off x="2867025" y="7553325"/>
              <a:ext cx="142043" cy="661988"/>
            </a:xfrm>
            <a:custGeom>
              <a:avLst/>
              <a:gdLst>
                <a:gd name="connsiteX0" fmla="*/ 0 w 142043"/>
                <a:gd name="connsiteY0" fmla="*/ 661988 h 661988"/>
                <a:gd name="connsiteX1" fmla="*/ 128588 w 142043"/>
                <a:gd name="connsiteY1" fmla="*/ 523875 h 661988"/>
                <a:gd name="connsiteX2" fmla="*/ 138113 w 142043"/>
                <a:gd name="connsiteY2" fmla="*/ 0 h 661988"/>
                <a:gd name="connsiteX3" fmla="*/ 138113 w 142043"/>
                <a:gd name="connsiteY3" fmla="*/ 0 h 661988"/>
                <a:gd name="connsiteX4" fmla="*/ 138113 w 142043"/>
                <a:gd name="connsiteY4" fmla="*/ 0 h 66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43" h="661988">
                  <a:moveTo>
                    <a:pt x="0" y="661988"/>
                  </a:moveTo>
                  <a:cubicBezTo>
                    <a:pt x="52784" y="648097"/>
                    <a:pt x="105569" y="634206"/>
                    <a:pt x="128588" y="523875"/>
                  </a:cubicBezTo>
                  <a:cubicBezTo>
                    <a:pt x="151607" y="413544"/>
                    <a:pt x="138113" y="0"/>
                    <a:pt x="138113" y="0"/>
                  </a:cubicBezTo>
                  <a:lnTo>
                    <a:pt x="138113" y="0"/>
                  </a:lnTo>
                  <a:lnTo>
                    <a:pt x="13811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71F1C4E7-5240-45C6-AA70-336E7F343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702" y="5143521"/>
              <a:ext cx="80776" cy="2373775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CA241C5B-2DF3-4B27-BE0E-79F3F395E56F}"/>
                </a:ext>
              </a:extLst>
            </p:cNvPr>
            <p:cNvSpPr txBox="1"/>
            <p:nvPr/>
          </p:nvSpPr>
          <p:spPr>
            <a:xfrm>
              <a:off x="2627704" y="4474262"/>
              <a:ext cx="397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(4)</a:t>
              </a:r>
              <a:endParaRPr kumimoji="1" lang="ja-JP" altLang="en-US" sz="1200" dirty="0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BBDEFF90-D124-4057-B688-83B2B6B01F6A}"/>
                </a:ext>
              </a:extLst>
            </p:cNvPr>
            <p:cNvSpPr/>
            <p:nvPr/>
          </p:nvSpPr>
          <p:spPr>
            <a:xfrm>
              <a:off x="3286125" y="8596313"/>
              <a:ext cx="233363" cy="100012"/>
            </a:xfrm>
            <a:custGeom>
              <a:avLst/>
              <a:gdLst>
                <a:gd name="connsiteX0" fmla="*/ 233363 w 233363"/>
                <a:gd name="connsiteY0" fmla="*/ 100012 h 100012"/>
                <a:gd name="connsiteX1" fmla="*/ 142875 w 233363"/>
                <a:gd name="connsiteY1" fmla="*/ 85725 h 100012"/>
                <a:gd name="connsiteX2" fmla="*/ 119063 w 233363"/>
                <a:gd name="connsiteY2" fmla="*/ 33337 h 100012"/>
                <a:gd name="connsiteX3" fmla="*/ 0 w 233363"/>
                <a:gd name="connsiteY3" fmla="*/ 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363" h="100012">
                  <a:moveTo>
                    <a:pt x="233363" y="100012"/>
                  </a:moveTo>
                  <a:cubicBezTo>
                    <a:pt x="197644" y="98424"/>
                    <a:pt x="161925" y="96837"/>
                    <a:pt x="142875" y="85725"/>
                  </a:cubicBezTo>
                  <a:cubicBezTo>
                    <a:pt x="123825" y="74613"/>
                    <a:pt x="142875" y="47624"/>
                    <a:pt x="119063" y="33337"/>
                  </a:cubicBezTo>
                  <a:cubicBezTo>
                    <a:pt x="95251" y="19050"/>
                    <a:pt x="47625" y="9525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F370DDD8-016F-420D-81A1-659A60E89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0021" y="5118519"/>
              <a:ext cx="61996" cy="29349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5294055D-8944-4F4C-8194-AE05F77C87D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313" y="8015288"/>
              <a:ext cx="1699198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D59581B6-9352-402A-BD98-14110AE1DA84}"/>
                </a:ext>
              </a:extLst>
            </p:cNvPr>
            <p:cNvSpPr txBox="1"/>
            <p:nvPr/>
          </p:nvSpPr>
          <p:spPr>
            <a:xfrm>
              <a:off x="2962169" y="8049215"/>
              <a:ext cx="385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(8)</a:t>
              </a:r>
              <a:endParaRPr kumimoji="1" lang="ja-JP" altLang="en-US" sz="1200" dirty="0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4985AA3E-AA07-45C0-9FAE-EFE73A10FA9F}"/>
                </a:ext>
              </a:extLst>
            </p:cNvPr>
            <p:cNvSpPr/>
            <p:nvPr/>
          </p:nvSpPr>
          <p:spPr>
            <a:xfrm>
              <a:off x="4709848" y="8056030"/>
              <a:ext cx="543065" cy="725733"/>
            </a:xfrm>
            <a:custGeom>
              <a:avLst/>
              <a:gdLst>
                <a:gd name="connsiteX0" fmla="*/ 333375 w 543065"/>
                <a:gd name="connsiteY0" fmla="*/ 0 h 725733"/>
                <a:gd name="connsiteX1" fmla="*/ 542925 w 543065"/>
                <a:gd name="connsiteY1" fmla="*/ 190500 h 725733"/>
                <a:gd name="connsiteX2" fmla="*/ 361950 w 543065"/>
                <a:gd name="connsiteY2" fmla="*/ 514350 h 725733"/>
                <a:gd name="connsiteX3" fmla="*/ 133350 w 543065"/>
                <a:gd name="connsiteY3" fmla="*/ 695325 h 725733"/>
                <a:gd name="connsiteX4" fmla="*/ 0 w 543065"/>
                <a:gd name="connsiteY4" fmla="*/ 723900 h 72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065" h="725733">
                  <a:moveTo>
                    <a:pt x="333375" y="0"/>
                  </a:moveTo>
                  <a:cubicBezTo>
                    <a:pt x="435769" y="52387"/>
                    <a:pt x="538163" y="104775"/>
                    <a:pt x="542925" y="190500"/>
                  </a:cubicBezTo>
                  <a:cubicBezTo>
                    <a:pt x="547687" y="276225"/>
                    <a:pt x="430213" y="430213"/>
                    <a:pt x="361950" y="514350"/>
                  </a:cubicBezTo>
                  <a:cubicBezTo>
                    <a:pt x="293687" y="598488"/>
                    <a:pt x="193675" y="660400"/>
                    <a:pt x="133350" y="695325"/>
                  </a:cubicBezTo>
                  <a:cubicBezTo>
                    <a:pt x="73025" y="730250"/>
                    <a:pt x="36512" y="727075"/>
                    <a:pt x="0" y="7239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41836D8F-555D-4AB1-97A8-64D1CE25C7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4591" y="8786812"/>
              <a:ext cx="566947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B0FDF23C-826C-489A-B6D0-2A72FC64EFFD}"/>
                </a:ext>
              </a:extLst>
            </p:cNvPr>
            <p:cNvSpPr txBox="1"/>
            <p:nvPr/>
          </p:nvSpPr>
          <p:spPr>
            <a:xfrm>
              <a:off x="3990973" y="8885565"/>
              <a:ext cx="385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(9)</a:t>
              </a:r>
              <a:endParaRPr kumimoji="1" lang="ja-JP" altLang="en-US" sz="1200" dirty="0"/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BC58FE1C-9077-4D24-BEE7-AB696290F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1263" y="4726305"/>
              <a:ext cx="557212" cy="161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FC1C23C2-E622-401E-A880-3E8B5C538733}"/>
                </a:ext>
              </a:extLst>
            </p:cNvPr>
            <p:cNvCxnSpPr>
              <a:cxnSpLocks/>
            </p:cNvCxnSpPr>
            <p:nvPr/>
          </p:nvCxnSpPr>
          <p:spPr>
            <a:xfrm>
              <a:off x="2443162" y="3378518"/>
              <a:ext cx="547144" cy="11144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96EBF048-6BE9-49BF-BD22-1DB9345F8FE7}"/>
                </a:ext>
              </a:extLst>
            </p:cNvPr>
            <p:cNvSpPr/>
            <p:nvPr/>
          </p:nvSpPr>
          <p:spPr>
            <a:xfrm>
              <a:off x="3106643" y="2097405"/>
              <a:ext cx="817657" cy="2141220"/>
            </a:xfrm>
            <a:custGeom>
              <a:avLst/>
              <a:gdLst>
                <a:gd name="connsiteX0" fmla="*/ 817657 w 817657"/>
                <a:gd name="connsiteY0" fmla="*/ 0 h 2141220"/>
                <a:gd name="connsiteX1" fmla="*/ 550957 w 817657"/>
                <a:gd name="connsiteY1" fmla="*/ 83820 h 2141220"/>
                <a:gd name="connsiteX2" fmla="*/ 352837 w 817657"/>
                <a:gd name="connsiteY2" fmla="*/ 243840 h 2141220"/>
                <a:gd name="connsiteX3" fmla="*/ 223297 w 817657"/>
                <a:gd name="connsiteY3" fmla="*/ 396240 h 2141220"/>
                <a:gd name="connsiteX4" fmla="*/ 78517 w 817657"/>
                <a:gd name="connsiteY4" fmla="*/ 624840 h 2141220"/>
                <a:gd name="connsiteX5" fmla="*/ 2317 w 817657"/>
                <a:gd name="connsiteY5" fmla="*/ 922020 h 2141220"/>
                <a:gd name="connsiteX6" fmla="*/ 32797 w 817657"/>
                <a:gd name="connsiteY6" fmla="*/ 1303020 h 2141220"/>
                <a:gd name="connsiteX7" fmla="*/ 162337 w 817657"/>
                <a:gd name="connsiteY7" fmla="*/ 1691640 h 2141220"/>
                <a:gd name="connsiteX8" fmla="*/ 307117 w 817657"/>
                <a:gd name="connsiteY8" fmla="*/ 1851660 h 2141220"/>
                <a:gd name="connsiteX9" fmla="*/ 413797 w 817657"/>
                <a:gd name="connsiteY9" fmla="*/ 1943100 h 2141220"/>
                <a:gd name="connsiteX10" fmla="*/ 634777 w 817657"/>
                <a:gd name="connsiteY10" fmla="*/ 2080260 h 2141220"/>
                <a:gd name="connsiteX11" fmla="*/ 802417 w 817657"/>
                <a:gd name="connsiteY11" fmla="*/ 2141220 h 2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7657" h="2141220">
                  <a:moveTo>
                    <a:pt x="817657" y="0"/>
                  </a:moveTo>
                  <a:cubicBezTo>
                    <a:pt x="723042" y="21590"/>
                    <a:pt x="628427" y="43180"/>
                    <a:pt x="550957" y="83820"/>
                  </a:cubicBezTo>
                  <a:cubicBezTo>
                    <a:pt x="473487" y="124460"/>
                    <a:pt x="407447" y="191770"/>
                    <a:pt x="352837" y="243840"/>
                  </a:cubicBezTo>
                  <a:cubicBezTo>
                    <a:pt x="298227" y="295910"/>
                    <a:pt x="269017" y="332740"/>
                    <a:pt x="223297" y="396240"/>
                  </a:cubicBezTo>
                  <a:cubicBezTo>
                    <a:pt x="177577" y="459740"/>
                    <a:pt x="115347" y="537210"/>
                    <a:pt x="78517" y="624840"/>
                  </a:cubicBezTo>
                  <a:cubicBezTo>
                    <a:pt x="41687" y="712470"/>
                    <a:pt x="9937" y="808990"/>
                    <a:pt x="2317" y="922020"/>
                  </a:cubicBezTo>
                  <a:cubicBezTo>
                    <a:pt x="-5303" y="1035050"/>
                    <a:pt x="6127" y="1174750"/>
                    <a:pt x="32797" y="1303020"/>
                  </a:cubicBezTo>
                  <a:cubicBezTo>
                    <a:pt x="59467" y="1431290"/>
                    <a:pt x="116617" y="1600200"/>
                    <a:pt x="162337" y="1691640"/>
                  </a:cubicBezTo>
                  <a:cubicBezTo>
                    <a:pt x="208057" y="1783080"/>
                    <a:pt x="265207" y="1809750"/>
                    <a:pt x="307117" y="1851660"/>
                  </a:cubicBezTo>
                  <a:cubicBezTo>
                    <a:pt x="349027" y="1893570"/>
                    <a:pt x="359187" y="1905000"/>
                    <a:pt x="413797" y="1943100"/>
                  </a:cubicBezTo>
                  <a:cubicBezTo>
                    <a:pt x="468407" y="1981200"/>
                    <a:pt x="570007" y="2047240"/>
                    <a:pt x="634777" y="2080260"/>
                  </a:cubicBezTo>
                  <a:cubicBezTo>
                    <a:pt x="699547" y="2113280"/>
                    <a:pt x="750982" y="2127250"/>
                    <a:pt x="802417" y="214122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7A1D86B8-FBBA-4A28-A9D5-D33C7C463BC2}"/>
                </a:ext>
              </a:extLst>
            </p:cNvPr>
            <p:cNvCxnSpPr>
              <a:stCxn id="56" idx="0"/>
              <a:endCxn id="56" idx="0"/>
            </p:cNvCxnSpPr>
            <p:nvPr/>
          </p:nvCxnSpPr>
          <p:spPr>
            <a:xfrm>
              <a:off x="3924300" y="209740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B5DEE07D-8315-4267-BCB1-0B3A5BC09C50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>
              <a:off x="3924300" y="2097405"/>
              <a:ext cx="1105442" cy="10706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DB1BED3B-3B3B-42FB-B701-4E1D28EE83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9474" y="3168015"/>
              <a:ext cx="1120201" cy="1065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F9C3D4C7-6344-4FEC-822A-3E3FCE436797}"/>
                </a:ext>
              </a:extLst>
            </p:cNvPr>
            <p:cNvSpPr txBox="1"/>
            <p:nvPr/>
          </p:nvSpPr>
          <p:spPr>
            <a:xfrm>
              <a:off x="2866588" y="4178409"/>
              <a:ext cx="397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(5)</a:t>
              </a:r>
              <a:endParaRPr kumimoji="1" lang="ja-JP" altLang="en-US" sz="1200" dirty="0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B30BBBCD-C565-49C9-B71F-1879D33CA0B5}"/>
                </a:ext>
              </a:extLst>
            </p:cNvPr>
            <p:cNvSpPr/>
            <p:nvPr/>
          </p:nvSpPr>
          <p:spPr>
            <a:xfrm>
              <a:off x="3006899" y="1983105"/>
              <a:ext cx="903114" cy="1323975"/>
            </a:xfrm>
            <a:custGeom>
              <a:avLst/>
              <a:gdLst>
                <a:gd name="connsiteX0" fmla="*/ 3001 w 903114"/>
                <a:gd name="connsiteY0" fmla="*/ 1323975 h 1323975"/>
                <a:gd name="connsiteX1" fmla="*/ 12526 w 903114"/>
                <a:gd name="connsiteY1" fmla="*/ 985838 h 1323975"/>
                <a:gd name="connsiteX2" fmla="*/ 103014 w 903114"/>
                <a:gd name="connsiteY2" fmla="*/ 571500 h 1323975"/>
                <a:gd name="connsiteX3" fmla="*/ 450676 w 903114"/>
                <a:gd name="connsiteY3" fmla="*/ 185738 h 1323975"/>
                <a:gd name="connsiteX4" fmla="*/ 903114 w 903114"/>
                <a:gd name="connsiteY4" fmla="*/ 0 h 1323975"/>
                <a:gd name="connsiteX5" fmla="*/ 903114 w 903114"/>
                <a:gd name="connsiteY5" fmla="*/ 0 h 1323975"/>
                <a:gd name="connsiteX6" fmla="*/ 903114 w 903114"/>
                <a:gd name="connsiteY6" fmla="*/ 0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3114" h="1323975">
                  <a:moveTo>
                    <a:pt x="3001" y="1323975"/>
                  </a:moveTo>
                  <a:cubicBezTo>
                    <a:pt x="-571" y="1217613"/>
                    <a:pt x="-4143" y="1111251"/>
                    <a:pt x="12526" y="985838"/>
                  </a:cubicBezTo>
                  <a:cubicBezTo>
                    <a:pt x="29195" y="860425"/>
                    <a:pt x="29989" y="704850"/>
                    <a:pt x="103014" y="571500"/>
                  </a:cubicBezTo>
                  <a:cubicBezTo>
                    <a:pt x="176039" y="438150"/>
                    <a:pt x="317326" y="280988"/>
                    <a:pt x="450676" y="185738"/>
                  </a:cubicBezTo>
                  <a:cubicBezTo>
                    <a:pt x="584026" y="90488"/>
                    <a:pt x="903114" y="0"/>
                    <a:pt x="903114" y="0"/>
                  </a:cubicBezTo>
                  <a:lnTo>
                    <a:pt x="903114" y="0"/>
                  </a:lnTo>
                  <a:lnTo>
                    <a:pt x="90311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0" name="直線矢印コネクタ 79">
              <a:extLst>
                <a:ext uri="{FF2B5EF4-FFF2-40B4-BE49-F238E27FC236}">
                  <a16:creationId xmlns:a16="http://schemas.microsoft.com/office/drawing/2014/main" id="{95F6B1F9-F547-454E-8BF2-FE5856CB8B7E}"/>
                </a:ext>
              </a:extLst>
            </p:cNvPr>
            <p:cNvCxnSpPr>
              <a:cxnSpLocks/>
            </p:cNvCxnSpPr>
            <p:nvPr/>
          </p:nvCxnSpPr>
          <p:spPr>
            <a:xfrm>
              <a:off x="3932872" y="1997393"/>
              <a:ext cx="1096870" cy="10287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68FF3C32-8B7D-4726-9F1E-8A0950EB36F9}"/>
                </a:ext>
              </a:extLst>
            </p:cNvPr>
            <p:cNvSpPr/>
            <p:nvPr/>
          </p:nvSpPr>
          <p:spPr>
            <a:xfrm>
              <a:off x="4948238" y="3064193"/>
              <a:ext cx="179786" cy="309562"/>
            </a:xfrm>
            <a:custGeom>
              <a:avLst/>
              <a:gdLst>
                <a:gd name="connsiteX0" fmla="*/ 104775 w 179786"/>
                <a:gd name="connsiteY0" fmla="*/ 0 h 309562"/>
                <a:gd name="connsiteX1" fmla="*/ 161925 w 179786"/>
                <a:gd name="connsiteY1" fmla="*/ 61912 h 309562"/>
                <a:gd name="connsiteX2" fmla="*/ 166687 w 179786"/>
                <a:gd name="connsiteY2" fmla="*/ 138112 h 309562"/>
                <a:gd name="connsiteX3" fmla="*/ 0 w 179786"/>
                <a:gd name="connsiteY3" fmla="*/ 309562 h 30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786" h="309562">
                  <a:moveTo>
                    <a:pt x="104775" y="0"/>
                  </a:moveTo>
                  <a:cubicBezTo>
                    <a:pt x="128190" y="19446"/>
                    <a:pt x="151606" y="38893"/>
                    <a:pt x="161925" y="61912"/>
                  </a:cubicBezTo>
                  <a:cubicBezTo>
                    <a:pt x="172244" y="84931"/>
                    <a:pt x="193674" y="96837"/>
                    <a:pt x="166687" y="138112"/>
                  </a:cubicBezTo>
                  <a:cubicBezTo>
                    <a:pt x="139700" y="179387"/>
                    <a:pt x="69850" y="244474"/>
                    <a:pt x="0" y="3095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2" name="直線矢印コネクタ 81">
              <a:extLst>
                <a:ext uri="{FF2B5EF4-FFF2-40B4-BE49-F238E27FC236}">
                  <a16:creationId xmlns:a16="http://schemas.microsoft.com/office/drawing/2014/main" id="{193B714D-71D9-4077-8760-0084031B54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1458" y="3393516"/>
              <a:ext cx="891744" cy="857554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89ED47B2-4FD5-42D5-B83F-C58EDE98F6B8}"/>
                </a:ext>
              </a:extLst>
            </p:cNvPr>
            <p:cNvSpPr/>
            <p:nvPr/>
          </p:nvSpPr>
          <p:spPr>
            <a:xfrm>
              <a:off x="2967038" y="3654743"/>
              <a:ext cx="1052512" cy="727292"/>
            </a:xfrm>
            <a:custGeom>
              <a:avLst/>
              <a:gdLst>
                <a:gd name="connsiteX0" fmla="*/ 1052512 w 1052512"/>
                <a:gd name="connsiteY0" fmla="*/ 614362 h 727292"/>
                <a:gd name="connsiteX1" fmla="*/ 947737 w 1052512"/>
                <a:gd name="connsiteY1" fmla="*/ 704850 h 727292"/>
                <a:gd name="connsiteX2" fmla="*/ 647700 w 1052512"/>
                <a:gd name="connsiteY2" fmla="*/ 709612 h 727292"/>
                <a:gd name="connsiteX3" fmla="*/ 328612 w 1052512"/>
                <a:gd name="connsiteY3" fmla="*/ 500062 h 727292"/>
                <a:gd name="connsiteX4" fmla="*/ 152400 w 1052512"/>
                <a:gd name="connsiteY4" fmla="*/ 319087 h 727292"/>
                <a:gd name="connsiteX5" fmla="*/ 0 w 1052512"/>
                <a:gd name="connsiteY5" fmla="*/ 0 h 72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2512" h="727292">
                  <a:moveTo>
                    <a:pt x="1052512" y="614362"/>
                  </a:moveTo>
                  <a:cubicBezTo>
                    <a:pt x="1033859" y="651668"/>
                    <a:pt x="1015206" y="688975"/>
                    <a:pt x="947737" y="704850"/>
                  </a:cubicBezTo>
                  <a:cubicBezTo>
                    <a:pt x="880268" y="720725"/>
                    <a:pt x="750887" y="743743"/>
                    <a:pt x="647700" y="709612"/>
                  </a:cubicBezTo>
                  <a:cubicBezTo>
                    <a:pt x="544512" y="675481"/>
                    <a:pt x="411162" y="565149"/>
                    <a:pt x="328612" y="500062"/>
                  </a:cubicBezTo>
                  <a:cubicBezTo>
                    <a:pt x="246062" y="434975"/>
                    <a:pt x="207169" y="402431"/>
                    <a:pt x="152400" y="319087"/>
                  </a:cubicBezTo>
                  <a:cubicBezTo>
                    <a:pt x="97631" y="235743"/>
                    <a:pt x="48815" y="117871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7944598C-8D7F-439F-AABF-39F83201FB5D}"/>
                </a:ext>
              </a:extLst>
            </p:cNvPr>
            <p:cNvSpPr txBox="1"/>
            <p:nvPr/>
          </p:nvSpPr>
          <p:spPr>
            <a:xfrm>
              <a:off x="3486340" y="4116335"/>
              <a:ext cx="397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(6)</a:t>
              </a:r>
              <a:endParaRPr kumimoji="1" lang="ja-JP" altLang="en-US" sz="1200" dirty="0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0F7665D1-D561-4016-B9A3-FD3B307E9002}"/>
                </a:ext>
              </a:extLst>
            </p:cNvPr>
            <p:cNvSpPr/>
            <p:nvPr/>
          </p:nvSpPr>
          <p:spPr>
            <a:xfrm>
              <a:off x="2879747" y="1859280"/>
              <a:ext cx="1054078" cy="1771650"/>
            </a:xfrm>
            <a:custGeom>
              <a:avLst/>
              <a:gdLst>
                <a:gd name="connsiteX0" fmla="*/ 82528 w 1054078"/>
                <a:gd name="connsiteY0" fmla="*/ 1771650 h 1771650"/>
                <a:gd name="connsiteX1" fmla="*/ 1566 w 1054078"/>
                <a:gd name="connsiteY1" fmla="*/ 1395413 h 1771650"/>
                <a:gd name="connsiteX2" fmla="*/ 44428 w 1054078"/>
                <a:gd name="connsiteY2" fmla="*/ 876300 h 1771650"/>
                <a:gd name="connsiteX3" fmla="*/ 220641 w 1054078"/>
                <a:gd name="connsiteY3" fmla="*/ 452438 h 1771650"/>
                <a:gd name="connsiteX4" fmla="*/ 544491 w 1054078"/>
                <a:gd name="connsiteY4" fmla="*/ 204788 h 1771650"/>
                <a:gd name="connsiteX5" fmla="*/ 777853 w 1054078"/>
                <a:gd name="connsiteY5" fmla="*/ 76200 h 1771650"/>
                <a:gd name="connsiteX6" fmla="*/ 1054078 w 1054078"/>
                <a:gd name="connsiteY6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078" h="1771650">
                  <a:moveTo>
                    <a:pt x="82528" y="1771650"/>
                  </a:moveTo>
                  <a:cubicBezTo>
                    <a:pt x="45222" y="1658144"/>
                    <a:pt x="7916" y="1544638"/>
                    <a:pt x="1566" y="1395413"/>
                  </a:cubicBezTo>
                  <a:cubicBezTo>
                    <a:pt x="-4784" y="1246188"/>
                    <a:pt x="7916" y="1033462"/>
                    <a:pt x="44428" y="876300"/>
                  </a:cubicBezTo>
                  <a:cubicBezTo>
                    <a:pt x="80940" y="719138"/>
                    <a:pt x="137297" y="564357"/>
                    <a:pt x="220641" y="452438"/>
                  </a:cubicBezTo>
                  <a:cubicBezTo>
                    <a:pt x="303985" y="340519"/>
                    <a:pt x="451622" y="267494"/>
                    <a:pt x="544491" y="204788"/>
                  </a:cubicBezTo>
                  <a:cubicBezTo>
                    <a:pt x="637360" y="142082"/>
                    <a:pt x="692922" y="110331"/>
                    <a:pt x="777853" y="76200"/>
                  </a:cubicBezTo>
                  <a:cubicBezTo>
                    <a:pt x="862784" y="42069"/>
                    <a:pt x="958431" y="21034"/>
                    <a:pt x="105407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27A366AF-D8E5-48C0-B05F-85AC4BEDD9AB}"/>
                </a:ext>
              </a:extLst>
            </p:cNvPr>
            <p:cNvCxnSpPr>
              <a:cxnSpLocks/>
            </p:cNvCxnSpPr>
            <p:nvPr/>
          </p:nvCxnSpPr>
          <p:spPr>
            <a:xfrm>
              <a:off x="3982013" y="1859991"/>
              <a:ext cx="1216919" cy="1141288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0A00D621-322E-42F4-9F2B-9F485F7B43BC}"/>
                </a:ext>
              </a:extLst>
            </p:cNvPr>
            <p:cNvSpPr/>
            <p:nvPr/>
          </p:nvSpPr>
          <p:spPr>
            <a:xfrm>
              <a:off x="5115100" y="3045619"/>
              <a:ext cx="179786" cy="309562"/>
            </a:xfrm>
            <a:custGeom>
              <a:avLst/>
              <a:gdLst>
                <a:gd name="connsiteX0" fmla="*/ 104775 w 179786"/>
                <a:gd name="connsiteY0" fmla="*/ 0 h 309562"/>
                <a:gd name="connsiteX1" fmla="*/ 161925 w 179786"/>
                <a:gd name="connsiteY1" fmla="*/ 61912 h 309562"/>
                <a:gd name="connsiteX2" fmla="*/ 166687 w 179786"/>
                <a:gd name="connsiteY2" fmla="*/ 138112 h 309562"/>
                <a:gd name="connsiteX3" fmla="*/ 0 w 179786"/>
                <a:gd name="connsiteY3" fmla="*/ 309562 h 30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786" h="309562">
                  <a:moveTo>
                    <a:pt x="104775" y="0"/>
                  </a:moveTo>
                  <a:cubicBezTo>
                    <a:pt x="128190" y="19446"/>
                    <a:pt x="151606" y="38893"/>
                    <a:pt x="161925" y="61912"/>
                  </a:cubicBezTo>
                  <a:cubicBezTo>
                    <a:pt x="172244" y="84931"/>
                    <a:pt x="193674" y="96837"/>
                    <a:pt x="166687" y="138112"/>
                  </a:cubicBezTo>
                  <a:cubicBezTo>
                    <a:pt x="139700" y="179387"/>
                    <a:pt x="69850" y="244474"/>
                    <a:pt x="0" y="30956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8" name="直線矢印コネクタ 87">
              <a:extLst>
                <a:ext uri="{FF2B5EF4-FFF2-40B4-BE49-F238E27FC236}">
                  <a16:creationId xmlns:a16="http://schemas.microsoft.com/office/drawing/2014/main" id="{7EAE358A-15BE-47BE-907F-8DAE3C0DF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3448" y="3392853"/>
              <a:ext cx="791141" cy="760808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CF00B533-4F8F-429C-87F6-B3A39901ECAA}"/>
                </a:ext>
              </a:extLst>
            </p:cNvPr>
            <p:cNvSpPr txBox="1"/>
            <p:nvPr/>
          </p:nvSpPr>
          <p:spPr>
            <a:xfrm>
              <a:off x="3212282" y="4474263"/>
              <a:ext cx="397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(7)</a:t>
              </a:r>
              <a:endParaRPr kumimoji="1" lang="ja-JP" altLang="en-US" sz="1200" dirty="0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427A5A96-F82B-41F6-A7D9-D339B422D88F}"/>
                </a:ext>
              </a:extLst>
            </p:cNvPr>
            <p:cNvSpPr/>
            <p:nvPr/>
          </p:nvSpPr>
          <p:spPr>
            <a:xfrm>
              <a:off x="1748495" y="3416098"/>
              <a:ext cx="1666646" cy="1713115"/>
            </a:xfrm>
            <a:custGeom>
              <a:avLst/>
              <a:gdLst>
                <a:gd name="connsiteX0" fmla="*/ 1337605 w 1666646"/>
                <a:gd name="connsiteY0" fmla="*/ 1713115 h 1713115"/>
                <a:gd name="connsiteX1" fmla="*/ 1399518 w 1666646"/>
                <a:gd name="connsiteY1" fmla="*/ 1303540 h 1713115"/>
                <a:gd name="connsiteX2" fmla="*/ 1237593 w 1666646"/>
                <a:gd name="connsiteY2" fmla="*/ 1260677 h 1713115"/>
                <a:gd name="connsiteX3" fmla="*/ 1085193 w 1666646"/>
                <a:gd name="connsiteY3" fmla="*/ 1294015 h 1713115"/>
                <a:gd name="connsiteX4" fmla="*/ 847068 w 1666646"/>
                <a:gd name="connsiteY4" fmla="*/ 1365452 h 1713115"/>
                <a:gd name="connsiteX5" fmla="*/ 756580 w 1666646"/>
                <a:gd name="connsiteY5" fmla="*/ 1374977 h 1713115"/>
                <a:gd name="connsiteX6" fmla="*/ 99355 w 1666646"/>
                <a:gd name="connsiteY6" fmla="*/ 1113040 h 1713115"/>
                <a:gd name="connsiteX7" fmla="*/ 37443 w 1666646"/>
                <a:gd name="connsiteY7" fmla="*/ 932065 h 1713115"/>
                <a:gd name="connsiteX8" fmla="*/ 442255 w 1666646"/>
                <a:gd name="connsiteY8" fmla="*/ 170065 h 1713115"/>
                <a:gd name="connsiteX9" fmla="*/ 632755 w 1666646"/>
                <a:gd name="connsiteY9" fmla="*/ 79577 h 1713115"/>
                <a:gd name="connsiteX10" fmla="*/ 1170918 w 1666646"/>
                <a:gd name="connsiteY10" fmla="*/ 1132090 h 1713115"/>
                <a:gd name="connsiteX11" fmla="*/ 1570968 w 1666646"/>
                <a:gd name="connsiteY11" fmla="*/ 903490 h 1713115"/>
                <a:gd name="connsiteX12" fmla="*/ 1666218 w 1666646"/>
                <a:gd name="connsiteY12" fmla="*/ 689177 h 1713115"/>
                <a:gd name="connsiteX13" fmla="*/ 1599543 w 1666646"/>
                <a:gd name="connsiteY13" fmla="*/ 598690 h 17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6646" h="1713115">
                  <a:moveTo>
                    <a:pt x="1337605" y="1713115"/>
                  </a:moveTo>
                  <a:cubicBezTo>
                    <a:pt x="1376896" y="1546030"/>
                    <a:pt x="1416187" y="1378946"/>
                    <a:pt x="1399518" y="1303540"/>
                  </a:cubicBezTo>
                  <a:cubicBezTo>
                    <a:pt x="1382849" y="1228134"/>
                    <a:pt x="1289980" y="1262264"/>
                    <a:pt x="1237593" y="1260677"/>
                  </a:cubicBezTo>
                  <a:cubicBezTo>
                    <a:pt x="1185206" y="1259090"/>
                    <a:pt x="1150280" y="1276553"/>
                    <a:pt x="1085193" y="1294015"/>
                  </a:cubicBezTo>
                  <a:cubicBezTo>
                    <a:pt x="1020106" y="1311477"/>
                    <a:pt x="901837" y="1351958"/>
                    <a:pt x="847068" y="1365452"/>
                  </a:cubicBezTo>
                  <a:cubicBezTo>
                    <a:pt x="792299" y="1378946"/>
                    <a:pt x="881199" y="1417046"/>
                    <a:pt x="756580" y="1374977"/>
                  </a:cubicBezTo>
                  <a:cubicBezTo>
                    <a:pt x="631961" y="1332908"/>
                    <a:pt x="219211" y="1186859"/>
                    <a:pt x="99355" y="1113040"/>
                  </a:cubicBezTo>
                  <a:cubicBezTo>
                    <a:pt x="-20501" y="1039221"/>
                    <a:pt x="-19707" y="1089227"/>
                    <a:pt x="37443" y="932065"/>
                  </a:cubicBezTo>
                  <a:cubicBezTo>
                    <a:pt x="94593" y="774903"/>
                    <a:pt x="343036" y="312146"/>
                    <a:pt x="442255" y="170065"/>
                  </a:cubicBezTo>
                  <a:cubicBezTo>
                    <a:pt x="541474" y="27984"/>
                    <a:pt x="511311" y="-80761"/>
                    <a:pt x="632755" y="79577"/>
                  </a:cubicBezTo>
                  <a:cubicBezTo>
                    <a:pt x="754199" y="239914"/>
                    <a:pt x="1014549" y="994771"/>
                    <a:pt x="1170918" y="1132090"/>
                  </a:cubicBezTo>
                  <a:cubicBezTo>
                    <a:pt x="1327287" y="1269409"/>
                    <a:pt x="1488418" y="977309"/>
                    <a:pt x="1570968" y="903490"/>
                  </a:cubicBezTo>
                  <a:cubicBezTo>
                    <a:pt x="1653518" y="829671"/>
                    <a:pt x="1661456" y="739977"/>
                    <a:pt x="1666218" y="689177"/>
                  </a:cubicBezTo>
                  <a:cubicBezTo>
                    <a:pt x="1670980" y="638377"/>
                    <a:pt x="1635261" y="618533"/>
                    <a:pt x="1599543" y="59869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A55C70F0-2243-462E-A591-17286BCDD4FC}"/>
                </a:ext>
              </a:extLst>
            </p:cNvPr>
            <p:cNvSpPr/>
            <p:nvPr/>
          </p:nvSpPr>
          <p:spPr>
            <a:xfrm>
              <a:off x="3009900" y="3357563"/>
              <a:ext cx="309563" cy="628650"/>
            </a:xfrm>
            <a:custGeom>
              <a:avLst/>
              <a:gdLst>
                <a:gd name="connsiteX0" fmla="*/ 309563 w 309563"/>
                <a:gd name="connsiteY0" fmla="*/ 628650 h 628650"/>
                <a:gd name="connsiteX1" fmla="*/ 200025 w 309563"/>
                <a:gd name="connsiteY1" fmla="*/ 500062 h 628650"/>
                <a:gd name="connsiteX2" fmla="*/ 104775 w 309563"/>
                <a:gd name="connsiteY2" fmla="*/ 276225 h 628650"/>
                <a:gd name="connsiteX3" fmla="*/ 0 w 309563"/>
                <a:gd name="connsiteY3" fmla="*/ 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563" h="628650">
                  <a:moveTo>
                    <a:pt x="309563" y="628650"/>
                  </a:moveTo>
                  <a:cubicBezTo>
                    <a:pt x="271859" y="593724"/>
                    <a:pt x="234156" y="558799"/>
                    <a:pt x="200025" y="500062"/>
                  </a:cubicBezTo>
                  <a:cubicBezTo>
                    <a:pt x="165894" y="441325"/>
                    <a:pt x="138112" y="359569"/>
                    <a:pt x="104775" y="276225"/>
                  </a:cubicBezTo>
                  <a:cubicBezTo>
                    <a:pt x="71438" y="192881"/>
                    <a:pt x="35719" y="9644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557801D8-17E1-46A7-B9B9-9B85A710806A}"/>
                </a:ext>
              </a:extLst>
            </p:cNvPr>
            <p:cNvSpPr/>
            <p:nvPr/>
          </p:nvSpPr>
          <p:spPr>
            <a:xfrm>
              <a:off x="3214688" y="4191000"/>
              <a:ext cx="1066800" cy="847725"/>
            </a:xfrm>
            <a:custGeom>
              <a:avLst/>
              <a:gdLst>
                <a:gd name="connsiteX0" fmla="*/ 1066800 w 1066800"/>
                <a:gd name="connsiteY0" fmla="*/ 0 h 847725"/>
                <a:gd name="connsiteX1" fmla="*/ 719137 w 1066800"/>
                <a:gd name="connsiteY1" fmla="*/ 276225 h 847725"/>
                <a:gd name="connsiteX2" fmla="*/ 366712 w 1066800"/>
                <a:gd name="connsiteY2" fmla="*/ 314325 h 847725"/>
                <a:gd name="connsiteX3" fmla="*/ 138112 w 1066800"/>
                <a:gd name="connsiteY3" fmla="*/ 319088 h 847725"/>
                <a:gd name="connsiteX4" fmla="*/ 42862 w 1066800"/>
                <a:gd name="connsiteY4" fmla="*/ 461963 h 847725"/>
                <a:gd name="connsiteX5" fmla="*/ 0 w 1066800"/>
                <a:gd name="connsiteY5" fmla="*/ 847725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847725">
                  <a:moveTo>
                    <a:pt x="1066800" y="0"/>
                  </a:moveTo>
                  <a:cubicBezTo>
                    <a:pt x="951309" y="111918"/>
                    <a:pt x="835818" y="223837"/>
                    <a:pt x="719137" y="276225"/>
                  </a:cubicBezTo>
                  <a:cubicBezTo>
                    <a:pt x="602456" y="328613"/>
                    <a:pt x="463549" y="307181"/>
                    <a:pt x="366712" y="314325"/>
                  </a:cubicBezTo>
                  <a:cubicBezTo>
                    <a:pt x="269875" y="321469"/>
                    <a:pt x="192087" y="294482"/>
                    <a:pt x="138112" y="319088"/>
                  </a:cubicBezTo>
                  <a:cubicBezTo>
                    <a:pt x="84137" y="343694"/>
                    <a:pt x="65881" y="373857"/>
                    <a:pt x="42862" y="461963"/>
                  </a:cubicBezTo>
                  <a:cubicBezTo>
                    <a:pt x="19843" y="550069"/>
                    <a:pt x="9921" y="698897"/>
                    <a:pt x="0" y="8477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4472C640-2796-4786-8025-45ECDC6E6D16}"/>
                </a:ext>
              </a:extLst>
            </p:cNvPr>
            <p:cNvSpPr txBox="1"/>
            <p:nvPr/>
          </p:nvSpPr>
          <p:spPr>
            <a:xfrm>
              <a:off x="3724276" y="9109032"/>
              <a:ext cx="779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中継点</a:t>
              </a:r>
            </a:p>
          </p:txBody>
        </p: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4516181-63B8-4499-AF2D-6F38F1309E74}"/>
              </a:ext>
            </a:extLst>
          </p:cNvPr>
          <p:cNvSpPr txBox="1"/>
          <p:nvPr/>
        </p:nvSpPr>
        <p:spPr>
          <a:xfrm>
            <a:off x="2778715" y="1246597"/>
            <a:ext cx="1938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4</a:t>
            </a:r>
            <a:r>
              <a:rPr kumimoji="1" lang="ja-JP" altLang="en-US" sz="2000" dirty="0"/>
              <a:t>区 </a:t>
            </a:r>
            <a:r>
              <a:rPr kumimoji="1" lang="en-US" altLang="ja-JP" sz="2000" dirty="0"/>
              <a:t>(3.1 km)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DA50576-A056-4EAB-BD5B-E0D16C3C326F}"/>
              </a:ext>
            </a:extLst>
          </p:cNvPr>
          <p:cNvSpPr txBox="1"/>
          <p:nvPr/>
        </p:nvSpPr>
        <p:spPr>
          <a:xfrm>
            <a:off x="4148566" y="4280521"/>
            <a:ext cx="1958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第三中継点からの距離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11533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5D8E794-DDB9-48A9-98DD-026152FFC339}"/>
              </a:ext>
            </a:extLst>
          </p:cNvPr>
          <p:cNvGrpSpPr/>
          <p:nvPr/>
        </p:nvGrpSpPr>
        <p:grpSpPr>
          <a:xfrm>
            <a:off x="1284991" y="2095500"/>
            <a:ext cx="4537617" cy="8559737"/>
            <a:chOff x="1284991" y="2095500"/>
            <a:chExt cx="4537617" cy="8559737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832A7119-E498-46F9-B897-F268F8F9F575}"/>
                </a:ext>
              </a:extLst>
            </p:cNvPr>
            <p:cNvSpPr/>
            <p:nvPr/>
          </p:nvSpPr>
          <p:spPr>
            <a:xfrm>
              <a:off x="2682029" y="8177964"/>
              <a:ext cx="2824461" cy="2218286"/>
            </a:xfrm>
            <a:custGeom>
              <a:avLst/>
              <a:gdLst>
                <a:gd name="connsiteX0" fmla="*/ 1331171 w 2824461"/>
                <a:gd name="connsiteY0" fmla="*/ 836 h 2218286"/>
                <a:gd name="connsiteX1" fmla="*/ 1953471 w 2824461"/>
                <a:gd name="connsiteY1" fmla="*/ 57986 h 2218286"/>
                <a:gd name="connsiteX2" fmla="*/ 2518621 w 2824461"/>
                <a:gd name="connsiteY2" fmla="*/ 318336 h 2218286"/>
                <a:gd name="connsiteX3" fmla="*/ 2759921 w 2824461"/>
                <a:gd name="connsiteY3" fmla="*/ 877136 h 2218286"/>
                <a:gd name="connsiteX4" fmla="*/ 2810721 w 2824461"/>
                <a:gd name="connsiteY4" fmla="*/ 1359736 h 2218286"/>
                <a:gd name="connsiteX5" fmla="*/ 2550371 w 2824461"/>
                <a:gd name="connsiteY5" fmla="*/ 1842336 h 2218286"/>
                <a:gd name="connsiteX6" fmla="*/ 2112221 w 2824461"/>
                <a:gd name="connsiteY6" fmla="*/ 2121736 h 2218286"/>
                <a:gd name="connsiteX7" fmla="*/ 1439121 w 2824461"/>
                <a:gd name="connsiteY7" fmla="*/ 2204286 h 2218286"/>
                <a:gd name="connsiteX8" fmla="*/ 721571 w 2824461"/>
                <a:gd name="connsiteY8" fmla="*/ 2197936 h 2218286"/>
                <a:gd name="connsiteX9" fmla="*/ 258021 w 2824461"/>
                <a:gd name="connsiteY9" fmla="*/ 2007436 h 2218286"/>
                <a:gd name="connsiteX10" fmla="*/ 67521 w 2824461"/>
                <a:gd name="connsiteY10" fmla="*/ 1689936 h 2218286"/>
                <a:gd name="connsiteX11" fmla="*/ 4021 w 2824461"/>
                <a:gd name="connsiteY11" fmla="*/ 1258136 h 2218286"/>
                <a:gd name="connsiteX12" fmla="*/ 35771 w 2824461"/>
                <a:gd name="connsiteY12" fmla="*/ 794586 h 2218286"/>
                <a:gd name="connsiteX13" fmla="*/ 270721 w 2824461"/>
                <a:gd name="connsiteY13" fmla="*/ 400886 h 2218286"/>
                <a:gd name="connsiteX14" fmla="*/ 785071 w 2824461"/>
                <a:gd name="connsiteY14" fmla="*/ 70686 h 2218286"/>
                <a:gd name="connsiteX15" fmla="*/ 1000971 w 2824461"/>
                <a:gd name="connsiteY15" fmla="*/ 26236 h 2218286"/>
                <a:gd name="connsiteX16" fmla="*/ 1331171 w 2824461"/>
                <a:gd name="connsiteY16" fmla="*/ 836 h 221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4461" h="2218286">
                  <a:moveTo>
                    <a:pt x="1331171" y="836"/>
                  </a:moveTo>
                  <a:cubicBezTo>
                    <a:pt x="1489921" y="6128"/>
                    <a:pt x="1755563" y="5069"/>
                    <a:pt x="1953471" y="57986"/>
                  </a:cubicBezTo>
                  <a:cubicBezTo>
                    <a:pt x="2151379" y="110903"/>
                    <a:pt x="2384213" y="181811"/>
                    <a:pt x="2518621" y="318336"/>
                  </a:cubicBezTo>
                  <a:cubicBezTo>
                    <a:pt x="2653029" y="454861"/>
                    <a:pt x="2711238" y="703569"/>
                    <a:pt x="2759921" y="877136"/>
                  </a:cubicBezTo>
                  <a:cubicBezTo>
                    <a:pt x="2808604" y="1050703"/>
                    <a:pt x="2845646" y="1198869"/>
                    <a:pt x="2810721" y="1359736"/>
                  </a:cubicBezTo>
                  <a:cubicBezTo>
                    <a:pt x="2775796" y="1520603"/>
                    <a:pt x="2666788" y="1715336"/>
                    <a:pt x="2550371" y="1842336"/>
                  </a:cubicBezTo>
                  <a:cubicBezTo>
                    <a:pt x="2433954" y="1969336"/>
                    <a:pt x="2297429" y="2061411"/>
                    <a:pt x="2112221" y="2121736"/>
                  </a:cubicBezTo>
                  <a:cubicBezTo>
                    <a:pt x="1927013" y="2182061"/>
                    <a:pt x="1670896" y="2191586"/>
                    <a:pt x="1439121" y="2204286"/>
                  </a:cubicBezTo>
                  <a:cubicBezTo>
                    <a:pt x="1207346" y="2216986"/>
                    <a:pt x="918421" y="2230744"/>
                    <a:pt x="721571" y="2197936"/>
                  </a:cubicBezTo>
                  <a:cubicBezTo>
                    <a:pt x="524721" y="2165128"/>
                    <a:pt x="367029" y="2092103"/>
                    <a:pt x="258021" y="2007436"/>
                  </a:cubicBezTo>
                  <a:cubicBezTo>
                    <a:pt x="149013" y="1922769"/>
                    <a:pt x="109854" y="1814819"/>
                    <a:pt x="67521" y="1689936"/>
                  </a:cubicBezTo>
                  <a:cubicBezTo>
                    <a:pt x="25188" y="1565053"/>
                    <a:pt x="9313" y="1407361"/>
                    <a:pt x="4021" y="1258136"/>
                  </a:cubicBezTo>
                  <a:cubicBezTo>
                    <a:pt x="-1271" y="1108911"/>
                    <a:pt x="-8679" y="937461"/>
                    <a:pt x="35771" y="794586"/>
                  </a:cubicBezTo>
                  <a:cubicBezTo>
                    <a:pt x="80221" y="651711"/>
                    <a:pt x="145838" y="521536"/>
                    <a:pt x="270721" y="400886"/>
                  </a:cubicBezTo>
                  <a:cubicBezTo>
                    <a:pt x="395604" y="280236"/>
                    <a:pt x="663363" y="133128"/>
                    <a:pt x="785071" y="70686"/>
                  </a:cubicBezTo>
                  <a:cubicBezTo>
                    <a:pt x="906779" y="8244"/>
                    <a:pt x="912071" y="35761"/>
                    <a:pt x="1000971" y="26236"/>
                  </a:cubicBezTo>
                  <a:cubicBezTo>
                    <a:pt x="1089871" y="16711"/>
                    <a:pt x="1172421" y="-4456"/>
                    <a:pt x="1331171" y="836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78BDE111-69FD-4F3A-B9D1-CDC8DC533061}"/>
                </a:ext>
              </a:extLst>
            </p:cNvPr>
            <p:cNvSpPr/>
            <p:nvPr/>
          </p:nvSpPr>
          <p:spPr>
            <a:xfrm>
              <a:off x="4652961" y="8872538"/>
              <a:ext cx="367255" cy="1009650"/>
            </a:xfrm>
            <a:custGeom>
              <a:avLst/>
              <a:gdLst>
                <a:gd name="connsiteX0" fmla="*/ 0 w 367255"/>
                <a:gd name="connsiteY0" fmla="*/ 0 h 1009650"/>
                <a:gd name="connsiteX1" fmla="*/ 185737 w 367255"/>
                <a:gd name="connsiteY1" fmla="*/ 100012 h 1009650"/>
                <a:gd name="connsiteX2" fmla="*/ 323850 w 367255"/>
                <a:gd name="connsiteY2" fmla="*/ 280987 h 1009650"/>
                <a:gd name="connsiteX3" fmla="*/ 366712 w 367255"/>
                <a:gd name="connsiteY3" fmla="*/ 452437 h 1009650"/>
                <a:gd name="connsiteX4" fmla="*/ 342900 w 367255"/>
                <a:gd name="connsiteY4" fmla="*/ 695325 h 1009650"/>
                <a:gd name="connsiteX5" fmla="*/ 271462 w 367255"/>
                <a:gd name="connsiteY5" fmla="*/ 838200 h 1009650"/>
                <a:gd name="connsiteX6" fmla="*/ 133350 w 367255"/>
                <a:gd name="connsiteY6" fmla="*/ 962025 h 1009650"/>
                <a:gd name="connsiteX7" fmla="*/ 76200 w 367255"/>
                <a:gd name="connsiteY7" fmla="*/ 995362 h 1009650"/>
                <a:gd name="connsiteX8" fmla="*/ 23812 w 367255"/>
                <a:gd name="connsiteY8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55" h="1009650">
                  <a:moveTo>
                    <a:pt x="0" y="0"/>
                  </a:moveTo>
                  <a:cubicBezTo>
                    <a:pt x="65881" y="26590"/>
                    <a:pt x="131762" y="53181"/>
                    <a:pt x="185737" y="100012"/>
                  </a:cubicBezTo>
                  <a:cubicBezTo>
                    <a:pt x="239712" y="146843"/>
                    <a:pt x="293687" y="222249"/>
                    <a:pt x="323850" y="280987"/>
                  </a:cubicBezTo>
                  <a:cubicBezTo>
                    <a:pt x="354013" y="339725"/>
                    <a:pt x="363537" y="383381"/>
                    <a:pt x="366712" y="452437"/>
                  </a:cubicBezTo>
                  <a:cubicBezTo>
                    <a:pt x="369887" y="521493"/>
                    <a:pt x="358775" y="631031"/>
                    <a:pt x="342900" y="695325"/>
                  </a:cubicBezTo>
                  <a:cubicBezTo>
                    <a:pt x="327025" y="759619"/>
                    <a:pt x="306387" y="793750"/>
                    <a:pt x="271462" y="838200"/>
                  </a:cubicBezTo>
                  <a:cubicBezTo>
                    <a:pt x="236537" y="882650"/>
                    <a:pt x="165894" y="935831"/>
                    <a:pt x="133350" y="962025"/>
                  </a:cubicBezTo>
                  <a:cubicBezTo>
                    <a:pt x="100806" y="988219"/>
                    <a:pt x="94456" y="987425"/>
                    <a:pt x="76200" y="995362"/>
                  </a:cubicBezTo>
                  <a:cubicBezTo>
                    <a:pt x="57944" y="1003299"/>
                    <a:pt x="40878" y="1006474"/>
                    <a:pt x="23812" y="10096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0ED1468-A1A9-4FC5-AD6B-D8D7D75C362B}"/>
                </a:ext>
              </a:extLst>
            </p:cNvPr>
            <p:cNvSpPr/>
            <p:nvPr/>
          </p:nvSpPr>
          <p:spPr>
            <a:xfrm flipH="1">
              <a:off x="3004595" y="8901112"/>
              <a:ext cx="367255" cy="1009650"/>
            </a:xfrm>
            <a:custGeom>
              <a:avLst/>
              <a:gdLst>
                <a:gd name="connsiteX0" fmla="*/ 0 w 367255"/>
                <a:gd name="connsiteY0" fmla="*/ 0 h 1009650"/>
                <a:gd name="connsiteX1" fmla="*/ 185737 w 367255"/>
                <a:gd name="connsiteY1" fmla="*/ 100012 h 1009650"/>
                <a:gd name="connsiteX2" fmla="*/ 323850 w 367255"/>
                <a:gd name="connsiteY2" fmla="*/ 280987 h 1009650"/>
                <a:gd name="connsiteX3" fmla="*/ 366712 w 367255"/>
                <a:gd name="connsiteY3" fmla="*/ 452437 h 1009650"/>
                <a:gd name="connsiteX4" fmla="*/ 342900 w 367255"/>
                <a:gd name="connsiteY4" fmla="*/ 695325 h 1009650"/>
                <a:gd name="connsiteX5" fmla="*/ 271462 w 367255"/>
                <a:gd name="connsiteY5" fmla="*/ 838200 h 1009650"/>
                <a:gd name="connsiteX6" fmla="*/ 133350 w 367255"/>
                <a:gd name="connsiteY6" fmla="*/ 962025 h 1009650"/>
                <a:gd name="connsiteX7" fmla="*/ 76200 w 367255"/>
                <a:gd name="connsiteY7" fmla="*/ 995362 h 1009650"/>
                <a:gd name="connsiteX8" fmla="*/ 23812 w 367255"/>
                <a:gd name="connsiteY8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55" h="1009650">
                  <a:moveTo>
                    <a:pt x="0" y="0"/>
                  </a:moveTo>
                  <a:cubicBezTo>
                    <a:pt x="65881" y="26590"/>
                    <a:pt x="131762" y="53181"/>
                    <a:pt x="185737" y="100012"/>
                  </a:cubicBezTo>
                  <a:cubicBezTo>
                    <a:pt x="239712" y="146843"/>
                    <a:pt x="293687" y="222249"/>
                    <a:pt x="323850" y="280987"/>
                  </a:cubicBezTo>
                  <a:cubicBezTo>
                    <a:pt x="354013" y="339725"/>
                    <a:pt x="363537" y="383381"/>
                    <a:pt x="366712" y="452437"/>
                  </a:cubicBezTo>
                  <a:cubicBezTo>
                    <a:pt x="369887" y="521493"/>
                    <a:pt x="358775" y="631031"/>
                    <a:pt x="342900" y="695325"/>
                  </a:cubicBezTo>
                  <a:cubicBezTo>
                    <a:pt x="327025" y="759619"/>
                    <a:pt x="306387" y="793750"/>
                    <a:pt x="271462" y="838200"/>
                  </a:cubicBezTo>
                  <a:cubicBezTo>
                    <a:pt x="236537" y="882650"/>
                    <a:pt x="165894" y="935831"/>
                    <a:pt x="133350" y="962025"/>
                  </a:cubicBezTo>
                  <a:cubicBezTo>
                    <a:pt x="100806" y="988219"/>
                    <a:pt x="94456" y="987425"/>
                    <a:pt x="76200" y="995362"/>
                  </a:cubicBezTo>
                  <a:cubicBezTo>
                    <a:pt x="57944" y="1003299"/>
                    <a:pt x="40878" y="1006474"/>
                    <a:pt x="23812" y="10096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DE08F85-28E2-4866-8372-05B93A066AFE}"/>
                </a:ext>
              </a:extLst>
            </p:cNvPr>
            <p:cNvCxnSpPr>
              <a:stCxn id="13" idx="0"/>
              <a:endCxn id="12" idx="0"/>
            </p:cNvCxnSpPr>
            <p:nvPr/>
          </p:nvCxnSpPr>
          <p:spPr>
            <a:xfrm flipV="1">
              <a:off x="3371850" y="8872538"/>
              <a:ext cx="1281111" cy="285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8FB9D329-549C-4C8D-BBC3-6187AE2F17D0}"/>
                </a:ext>
              </a:extLst>
            </p:cNvPr>
            <p:cNvCxnSpPr/>
            <p:nvPr/>
          </p:nvCxnSpPr>
          <p:spPr>
            <a:xfrm flipV="1">
              <a:off x="3348035" y="9882188"/>
              <a:ext cx="1323978" cy="285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代替処理 20">
              <a:extLst>
                <a:ext uri="{FF2B5EF4-FFF2-40B4-BE49-F238E27FC236}">
                  <a16:creationId xmlns:a16="http://schemas.microsoft.com/office/drawing/2014/main" id="{B7112433-CD0F-4787-9213-037A59D6A983}"/>
                </a:ext>
              </a:extLst>
            </p:cNvPr>
            <p:cNvSpPr/>
            <p:nvPr/>
          </p:nvSpPr>
          <p:spPr>
            <a:xfrm>
              <a:off x="3228975" y="6691313"/>
              <a:ext cx="1790700" cy="1076325"/>
            </a:xfrm>
            <a:prstGeom prst="flowChartAlternate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163FEB44-668B-490F-A39F-05D193977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1263" y="4724400"/>
              <a:ext cx="557212" cy="161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43916146-C845-4B79-ADFB-2F7EA84F64D2}"/>
                </a:ext>
              </a:extLst>
            </p:cNvPr>
            <p:cNvCxnSpPr>
              <a:cxnSpLocks/>
            </p:cNvCxnSpPr>
            <p:nvPr/>
          </p:nvCxnSpPr>
          <p:spPr>
            <a:xfrm>
              <a:off x="1690688" y="4562475"/>
              <a:ext cx="790575" cy="323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EFCB7DD9-AC81-460C-9947-20229147FC35}"/>
                </a:ext>
              </a:extLst>
            </p:cNvPr>
            <p:cNvCxnSpPr>
              <a:cxnSpLocks/>
            </p:cNvCxnSpPr>
            <p:nvPr/>
          </p:nvCxnSpPr>
          <p:spPr>
            <a:xfrm>
              <a:off x="1471613" y="4305300"/>
              <a:ext cx="219075" cy="257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61F69DB7-59A7-4A03-9711-39C13574BB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0702" y="3376613"/>
              <a:ext cx="433387" cy="7810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52B12403-2129-451C-89C2-C8D6E009A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1138" y="4157663"/>
              <a:ext cx="319087" cy="1476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FCD825E1-3B42-4BCF-91D7-01359A37A6A4}"/>
                </a:ext>
              </a:extLst>
            </p:cNvPr>
            <p:cNvCxnSpPr>
              <a:cxnSpLocks/>
            </p:cNvCxnSpPr>
            <p:nvPr/>
          </p:nvCxnSpPr>
          <p:spPr>
            <a:xfrm>
              <a:off x="2219326" y="3381376"/>
              <a:ext cx="2238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0A1FB396-38DF-4DEA-BD0D-4332E0672E7A}"/>
                </a:ext>
              </a:extLst>
            </p:cNvPr>
            <p:cNvCxnSpPr>
              <a:cxnSpLocks/>
            </p:cNvCxnSpPr>
            <p:nvPr/>
          </p:nvCxnSpPr>
          <p:spPr>
            <a:xfrm>
              <a:off x="2443162" y="3376613"/>
              <a:ext cx="547144" cy="11144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29190D3E-A492-45DF-81AE-7000CE6874A7}"/>
                </a:ext>
              </a:extLst>
            </p:cNvPr>
            <p:cNvSpPr/>
            <p:nvPr/>
          </p:nvSpPr>
          <p:spPr>
            <a:xfrm>
              <a:off x="3106643" y="2095500"/>
              <a:ext cx="817657" cy="2141220"/>
            </a:xfrm>
            <a:custGeom>
              <a:avLst/>
              <a:gdLst>
                <a:gd name="connsiteX0" fmla="*/ 817657 w 817657"/>
                <a:gd name="connsiteY0" fmla="*/ 0 h 2141220"/>
                <a:gd name="connsiteX1" fmla="*/ 550957 w 817657"/>
                <a:gd name="connsiteY1" fmla="*/ 83820 h 2141220"/>
                <a:gd name="connsiteX2" fmla="*/ 352837 w 817657"/>
                <a:gd name="connsiteY2" fmla="*/ 243840 h 2141220"/>
                <a:gd name="connsiteX3" fmla="*/ 223297 w 817657"/>
                <a:gd name="connsiteY3" fmla="*/ 396240 h 2141220"/>
                <a:gd name="connsiteX4" fmla="*/ 78517 w 817657"/>
                <a:gd name="connsiteY4" fmla="*/ 624840 h 2141220"/>
                <a:gd name="connsiteX5" fmla="*/ 2317 w 817657"/>
                <a:gd name="connsiteY5" fmla="*/ 922020 h 2141220"/>
                <a:gd name="connsiteX6" fmla="*/ 32797 w 817657"/>
                <a:gd name="connsiteY6" fmla="*/ 1303020 h 2141220"/>
                <a:gd name="connsiteX7" fmla="*/ 162337 w 817657"/>
                <a:gd name="connsiteY7" fmla="*/ 1691640 h 2141220"/>
                <a:gd name="connsiteX8" fmla="*/ 307117 w 817657"/>
                <a:gd name="connsiteY8" fmla="*/ 1851660 h 2141220"/>
                <a:gd name="connsiteX9" fmla="*/ 413797 w 817657"/>
                <a:gd name="connsiteY9" fmla="*/ 1943100 h 2141220"/>
                <a:gd name="connsiteX10" fmla="*/ 634777 w 817657"/>
                <a:gd name="connsiteY10" fmla="*/ 2080260 h 2141220"/>
                <a:gd name="connsiteX11" fmla="*/ 802417 w 817657"/>
                <a:gd name="connsiteY11" fmla="*/ 2141220 h 2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7657" h="2141220">
                  <a:moveTo>
                    <a:pt x="817657" y="0"/>
                  </a:moveTo>
                  <a:cubicBezTo>
                    <a:pt x="723042" y="21590"/>
                    <a:pt x="628427" y="43180"/>
                    <a:pt x="550957" y="83820"/>
                  </a:cubicBezTo>
                  <a:cubicBezTo>
                    <a:pt x="473487" y="124460"/>
                    <a:pt x="407447" y="191770"/>
                    <a:pt x="352837" y="243840"/>
                  </a:cubicBezTo>
                  <a:cubicBezTo>
                    <a:pt x="298227" y="295910"/>
                    <a:pt x="269017" y="332740"/>
                    <a:pt x="223297" y="396240"/>
                  </a:cubicBezTo>
                  <a:cubicBezTo>
                    <a:pt x="177577" y="459740"/>
                    <a:pt x="115347" y="537210"/>
                    <a:pt x="78517" y="624840"/>
                  </a:cubicBezTo>
                  <a:cubicBezTo>
                    <a:pt x="41687" y="712470"/>
                    <a:pt x="9937" y="808990"/>
                    <a:pt x="2317" y="922020"/>
                  </a:cubicBezTo>
                  <a:cubicBezTo>
                    <a:pt x="-5303" y="1035050"/>
                    <a:pt x="6127" y="1174750"/>
                    <a:pt x="32797" y="1303020"/>
                  </a:cubicBezTo>
                  <a:cubicBezTo>
                    <a:pt x="59467" y="1431290"/>
                    <a:pt x="116617" y="1600200"/>
                    <a:pt x="162337" y="1691640"/>
                  </a:cubicBezTo>
                  <a:cubicBezTo>
                    <a:pt x="208057" y="1783080"/>
                    <a:pt x="265207" y="1809750"/>
                    <a:pt x="307117" y="1851660"/>
                  </a:cubicBezTo>
                  <a:cubicBezTo>
                    <a:pt x="349027" y="1893570"/>
                    <a:pt x="359187" y="1905000"/>
                    <a:pt x="413797" y="1943100"/>
                  </a:cubicBezTo>
                  <a:cubicBezTo>
                    <a:pt x="468407" y="1981200"/>
                    <a:pt x="570007" y="2047240"/>
                    <a:pt x="634777" y="2080260"/>
                  </a:cubicBezTo>
                  <a:cubicBezTo>
                    <a:pt x="699547" y="2113280"/>
                    <a:pt x="750982" y="2127250"/>
                    <a:pt x="802417" y="214122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6C2D494C-6C0C-4B8D-8805-F108F978BEDE}"/>
                </a:ext>
              </a:extLst>
            </p:cNvPr>
            <p:cNvCxnSpPr>
              <a:stCxn id="37" idx="0"/>
              <a:endCxn id="37" idx="0"/>
            </p:cNvCxnSpPr>
            <p:nvPr/>
          </p:nvCxnSpPr>
          <p:spPr>
            <a:xfrm>
              <a:off x="3924300" y="20955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D6182AB-42A2-40C6-9869-4851E3A18C85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>
              <a:off x="3924300" y="2095500"/>
              <a:ext cx="1105442" cy="10706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986041FC-1296-4506-9499-A6C75B0AC2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9474" y="3166110"/>
              <a:ext cx="1120201" cy="10653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A6D43AF8-4878-409E-8881-99F828CA8E18}"/>
                </a:ext>
              </a:extLst>
            </p:cNvPr>
            <p:cNvSpPr/>
            <p:nvPr/>
          </p:nvSpPr>
          <p:spPr>
            <a:xfrm>
              <a:off x="1844040" y="4594860"/>
              <a:ext cx="1958340" cy="762000"/>
            </a:xfrm>
            <a:custGeom>
              <a:avLst/>
              <a:gdLst>
                <a:gd name="connsiteX0" fmla="*/ 0 w 1958340"/>
                <a:gd name="connsiteY0" fmla="*/ 762000 h 762000"/>
                <a:gd name="connsiteX1" fmla="*/ 563880 w 1958340"/>
                <a:gd name="connsiteY1" fmla="*/ 449580 h 762000"/>
                <a:gd name="connsiteX2" fmla="*/ 1104900 w 1958340"/>
                <a:gd name="connsiteY2" fmla="*/ 289560 h 762000"/>
                <a:gd name="connsiteX3" fmla="*/ 1958340 w 1958340"/>
                <a:gd name="connsiteY3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40" h="762000">
                  <a:moveTo>
                    <a:pt x="0" y="762000"/>
                  </a:moveTo>
                  <a:cubicBezTo>
                    <a:pt x="189865" y="645160"/>
                    <a:pt x="379730" y="528320"/>
                    <a:pt x="563880" y="449580"/>
                  </a:cubicBezTo>
                  <a:cubicBezTo>
                    <a:pt x="748030" y="370840"/>
                    <a:pt x="872490" y="364490"/>
                    <a:pt x="1104900" y="289560"/>
                  </a:cubicBezTo>
                  <a:cubicBezTo>
                    <a:pt x="1337310" y="214630"/>
                    <a:pt x="1647825" y="107315"/>
                    <a:pt x="195834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BAA72E0C-DB61-4F3E-941D-2D7D1073CB39}"/>
                </a:ext>
              </a:extLst>
            </p:cNvPr>
            <p:cNvSpPr/>
            <p:nvPr/>
          </p:nvSpPr>
          <p:spPr>
            <a:xfrm>
              <a:off x="1996440" y="4747260"/>
              <a:ext cx="1958340" cy="762000"/>
            </a:xfrm>
            <a:custGeom>
              <a:avLst/>
              <a:gdLst>
                <a:gd name="connsiteX0" fmla="*/ 0 w 1958340"/>
                <a:gd name="connsiteY0" fmla="*/ 762000 h 762000"/>
                <a:gd name="connsiteX1" fmla="*/ 563880 w 1958340"/>
                <a:gd name="connsiteY1" fmla="*/ 449580 h 762000"/>
                <a:gd name="connsiteX2" fmla="*/ 1104900 w 1958340"/>
                <a:gd name="connsiteY2" fmla="*/ 289560 h 762000"/>
                <a:gd name="connsiteX3" fmla="*/ 1958340 w 1958340"/>
                <a:gd name="connsiteY3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8340" h="762000">
                  <a:moveTo>
                    <a:pt x="0" y="762000"/>
                  </a:moveTo>
                  <a:cubicBezTo>
                    <a:pt x="189865" y="645160"/>
                    <a:pt x="379730" y="528320"/>
                    <a:pt x="563880" y="449580"/>
                  </a:cubicBezTo>
                  <a:cubicBezTo>
                    <a:pt x="748030" y="370840"/>
                    <a:pt x="872490" y="364490"/>
                    <a:pt x="1104900" y="289560"/>
                  </a:cubicBezTo>
                  <a:cubicBezTo>
                    <a:pt x="1337310" y="214630"/>
                    <a:pt x="1647825" y="107315"/>
                    <a:pt x="195834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E6676077-3746-46F8-B55A-42B6DCF26775}"/>
                </a:ext>
              </a:extLst>
            </p:cNvPr>
            <p:cNvSpPr txBox="1"/>
            <p:nvPr/>
          </p:nvSpPr>
          <p:spPr>
            <a:xfrm>
              <a:off x="1284991" y="3636333"/>
              <a:ext cx="792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駐車場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409F833-1204-4917-8EDB-11BA4D13303E}"/>
                </a:ext>
              </a:extLst>
            </p:cNvPr>
            <p:cNvSpPr txBox="1"/>
            <p:nvPr/>
          </p:nvSpPr>
          <p:spPr>
            <a:xfrm>
              <a:off x="3613849" y="3067690"/>
              <a:ext cx="792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野球場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C3ADCBD-E187-4B6F-9073-8EA0ECD3EDFC}"/>
                </a:ext>
              </a:extLst>
            </p:cNvPr>
            <p:cNvSpPr txBox="1"/>
            <p:nvPr/>
          </p:nvSpPr>
          <p:spPr>
            <a:xfrm>
              <a:off x="3613849" y="7075586"/>
              <a:ext cx="107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多目的広場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9636899-D1FB-4482-9D6E-5C7CCB06442B}"/>
                </a:ext>
              </a:extLst>
            </p:cNvPr>
            <p:cNvSpPr txBox="1"/>
            <p:nvPr/>
          </p:nvSpPr>
          <p:spPr>
            <a:xfrm>
              <a:off x="3462336" y="9498211"/>
              <a:ext cx="1323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陸上競技場</a:t>
              </a:r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6126AED6-4C77-4D55-A7C1-75F1286C7E92}"/>
                </a:ext>
              </a:extLst>
            </p:cNvPr>
            <p:cNvSpPr/>
            <p:nvPr/>
          </p:nvSpPr>
          <p:spPr>
            <a:xfrm>
              <a:off x="2530537" y="8601075"/>
              <a:ext cx="179326" cy="881063"/>
            </a:xfrm>
            <a:custGeom>
              <a:avLst/>
              <a:gdLst>
                <a:gd name="connsiteX0" fmla="*/ 179326 w 179326"/>
                <a:gd name="connsiteY0" fmla="*/ 0 h 881063"/>
                <a:gd name="connsiteX1" fmla="*/ 60263 w 179326"/>
                <a:gd name="connsiteY1" fmla="*/ 238125 h 881063"/>
                <a:gd name="connsiteX2" fmla="*/ 3113 w 179326"/>
                <a:gd name="connsiteY2" fmla="*/ 538163 h 881063"/>
                <a:gd name="connsiteX3" fmla="*/ 12638 w 179326"/>
                <a:gd name="connsiteY3" fmla="*/ 881063 h 88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326" h="881063">
                  <a:moveTo>
                    <a:pt x="179326" y="0"/>
                  </a:moveTo>
                  <a:cubicBezTo>
                    <a:pt x="134479" y="74215"/>
                    <a:pt x="89632" y="148431"/>
                    <a:pt x="60263" y="238125"/>
                  </a:cubicBezTo>
                  <a:cubicBezTo>
                    <a:pt x="30894" y="327819"/>
                    <a:pt x="11050" y="431007"/>
                    <a:pt x="3113" y="538163"/>
                  </a:cubicBezTo>
                  <a:cubicBezTo>
                    <a:pt x="-4824" y="645319"/>
                    <a:pt x="3907" y="763191"/>
                    <a:pt x="12638" y="8810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A26190BC-E7FF-4CD7-A98D-403552B76CEC}"/>
                </a:ext>
              </a:extLst>
            </p:cNvPr>
            <p:cNvSpPr/>
            <p:nvPr/>
          </p:nvSpPr>
          <p:spPr>
            <a:xfrm>
              <a:off x="2533650" y="9477375"/>
              <a:ext cx="1195388" cy="1009650"/>
            </a:xfrm>
            <a:custGeom>
              <a:avLst/>
              <a:gdLst>
                <a:gd name="connsiteX0" fmla="*/ 0 w 1195388"/>
                <a:gd name="connsiteY0" fmla="*/ 0 h 1009650"/>
                <a:gd name="connsiteX1" fmla="*/ 47625 w 1195388"/>
                <a:gd name="connsiteY1" fmla="*/ 285750 h 1009650"/>
                <a:gd name="connsiteX2" fmla="*/ 214313 w 1195388"/>
                <a:gd name="connsiteY2" fmla="*/ 738188 h 1009650"/>
                <a:gd name="connsiteX3" fmla="*/ 681038 w 1195388"/>
                <a:gd name="connsiteY3" fmla="*/ 957263 h 1009650"/>
                <a:gd name="connsiteX4" fmla="*/ 1195388 w 1195388"/>
                <a:gd name="connsiteY4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388" h="1009650">
                  <a:moveTo>
                    <a:pt x="0" y="0"/>
                  </a:moveTo>
                  <a:cubicBezTo>
                    <a:pt x="5953" y="81359"/>
                    <a:pt x="11906" y="162719"/>
                    <a:pt x="47625" y="285750"/>
                  </a:cubicBezTo>
                  <a:cubicBezTo>
                    <a:pt x="83344" y="408781"/>
                    <a:pt x="108744" y="626269"/>
                    <a:pt x="214313" y="738188"/>
                  </a:cubicBezTo>
                  <a:cubicBezTo>
                    <a:pt x="319882" y="850107"/>
                    <a:pt x="517525" y="912019"/>
                    <a:pt x="681038" y="957263"/>
                  </a:cubicBezTo>
                  <a:cubicBezTo>
                    <a:pt x="844551" y="1002507"/>
                    <a:pt x="1019969" y="1006078"/>
                    <a:pt x="1195388" y="10096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D4605EB4-9A6F-4E9F-B313-319B5DC9E59B}"/>
                </a:ext>
              </a:extLst>
            </p:cNvPr>
            <p:cNvSpPr/>
            <p:nvPr/>
          </p:nvSpPr>
          <p:spPr>
            <a:xfrm>
              <a:off x="3724276" y="10167938"/>
              <a:ext cx="1676400" cy="335909"/>
            </a:xfrm>
            <a:custGeom>
              <a:avLst/>
              <a:gdLst>
                <a:gd name="connsiteX0" fmla="*/ 0 w 1676400"/>
                <a:gd name="connsiteY0" fmla="*/ 319087 h 335909"/>
                <a:gd name="connsiteX1" fmla="*/ 928687 w 1676400"/>
                <a:gd name="connsiteY1" fmla="*/ 300037 h 335909"/>
                <a:gd name="connsiteX2" fmla="*/ 1676400 w 1676400"/>
                <a:gd name="connsiteY2" fmla="*/ 0 h 33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6400" h="335909">
                  <a:moveTo>
                    <a:pt x="0" y="319087"/>
                  </a:moveTo>
                  <a:cubicBezTo>
                    <a:pt x="324643" y="336152"/>
                    <a:pt x="649287" y="353218"/>
                    <a:pt x="928687" y="300037"/>
                  </a:cubicBezTo>
                  <a:cubicBezTo>
                    <a:pt x="1208087" y="246856"/>
                    <a:pt x="1442243" y="123428"/>
                    <a:pt x="167640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5B7A443B-97F6-4DAD-A3AB-23F4C2927709}"/>
                </a:ext>
              </a:extLst>
            </p:cNvPr>
            <p:cNvSpPr/>
            <p:nvPr/>
          </p:nvSpPr>
          <p:spPr>
            <a:xfrm>
              <a:off x="5376863" y="10150501"/>
              <a:ext cx="142875" cy="184124"/>
            </a:xfrm>
            <a:custGeom>
              <a:avLst/>
              <a:gdLst>
                <a:gd name="connsiteX0" fmla="*/ 0 w 142875"/>
                <a:gd name="connsiteY0" fmla="*/ 7912 h 184124"/>
                <a:gd name="connsiteX1" fmla="*/ 114300 w 142875"/>
                <a:gd name="connsiteY1" fmla="*/ 7912 h 184124"/>
                <a:gd name="connsiteX2" fmla="*/ 123825 w 142875"/>
                <a:gd name="connsiteY2" fmla="*/ 22199 h 184124"/>
                <a:gd name="connsiteX3" fmla="*/ 128587 w 142875"/>
                <a:gd name="connsiteY3" fmla="*/ 36487 h 184124"/>
                <a:gd name="connsiteX4" fmla="*/ 142875 w 142875"/>
                <a:gd name="connsiteY4" fmla="*/ 65062 h 184124"/>
                <a:gd name="connsiteX5" fmla="*/ 133350 w 142875"/>
                <a:gd name="connsiteY5" fmla="*/ 146024 h 184124"/>
                <a:gd name="connsiteX6" fmla="*/ 123825 w 142875"/>
                <a:gd name="connsiteY6" fmla="*/ 160312 h 184124"/>
                <a:gd name="connsiteX7" fmla="*/ 95250 w 142875"/>
                <a:gd name="connsiteY7" fmla="*/ 184124 h 184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84124">
                  <a:moveTo>
                    <a:pt x="0" y="7912"/>
                  </a:moveTo>
                  <a:cubicBezTo>
                    <a:pt x="44105" y="-910"/>
                    <a:pt x="50522" y="-4236"/>
                    <a:pt x="114300" y="7912"/>
                  </a:cubicBezTo>
                  <a:cubicBezTo>
                    <a:pt x="119923" y="8983"/>
                    <a:pt x="120650" y="17437"/>
                    <a:pt x="123825" y="22199"/>
                  </a:cubicBezTo>
                  <a:cubicBezTo>
                    <a:pt x="125412" y="26962"/>
                    <a:pt x="126342" y="31997"/>
                    <a:pt x="128587" y="36487"/>
                  </a:cubicBezTo>
                  <a:cubicBezTo>
                    <a:pt x="147055" y="73424"/>
                    <a:pt x="130900" y="29141"/>
                    <a:pt x="142875" y="65062"/>
                  </a:cubicBezTo>
                  <a:cubicBezTo>
                    <a:pt x="142123" y="75589"/>
                    <a:pt x="144173" y="124376"/>
                    <a:pt x="133350" y="146024"/>
                  </a:cubicBezTo>
                  <a:cubicBezTo>
                    <a:pt x="130790" y="151144"/>
                    <a:pt x="128133" y="156543"/>
                    <a:pt x="123825" y="160312"/>
                  </a:cubicBezTo>
                  <a:cubicBezTo>
                    <a:pt x="93929" y="186471"/>
                    <a:pt x="95250" y="167051"/>
                    <a:pt x="95250" y="1841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A6BF5C2D-E012-4261-8504-8E9AF80FD009}"/>
                </a:ext>
              </a:extLst>
            </p:cNvPr>
            <p:cNvSpPr/>
            <p:nvPr/>
          </p:nvSpPr>
          <p:spPr>
            <a:xfrm>
              <a:off x="4419600" y="10320338"/>
              <a:ext cx="1057275" cy="334899"/>
            </a:xfrm>
            <a:custGeom>
              <a:avLst/>
              <a:gdLst>
                <a:gd name="connsiteX0" fmla="*/ 1057275 w 1057275"/>
                <a:gd name="connsiteY0" fmla="*/ 0 h 334899"/>
                <a:gd name="connsiteX1" fmla="*/ 823913 w 1057275"/>
                <a:gd name="connsiteY1" fmla="*/ 128587 h 334899"/>
                <a:gd name="connsiteX2" fmla="*/ 223838 w 1057275"/>
                <a:gd name="connsiteY2" fmla="*/ 304800 h 334899"/>
                <a:gd name="connsiteX3" fmla="*/ 0 w 1057275"/>
                <a:gd name="connsiteY3" fmla="*/ 333375 h 33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7275" h="334899">
                  <a:moveTo>
                    <a:pt x="1057275" y="0"/>
                  </a:moveTo>
                  <a:cubicBezTo>
                    <a:pt x="1010047" y="38893"/>
                    <a:pt x="962819" y="77787"/>
                    <a:pt x="823913" y="128587"/>
                  </a:cubicBezTo>
                  <a:cubicBezTo>
                    <a:pt x="685007" y="179387"/>
                    <a:pt x="361157" y="270669"/>
                    <a:pt x="223838" y="304800"/>
                  </a:cubicBezTo>
                  <a:cubicBezTo>
                    <a:pt x="86519" y="338931"/>
                    <a:pt x="43259" y="336153"/>
                    <a:pt x="0" y="33337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43A47E56-FF34-4A6D-859C-A2A9BD3368E5}"/>
                </a:ext>
              </a:extLst>
            </p:cNvPr>
            <p:cNvCxnSpPr/>
            <p:nvPr/>
          </p:nvCxnSpPr>
          <p:spPr>
            <a:xfrm>
              <a:off x="4089494" y="8434352"/>
              <a:ext cx="0" cy="4381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C08BB00C-F9F6-4DA8-B91F-5557A189761D}"/>
                </a:ext>
              </a:extLst>
            </p:cNvPr>
            <p:cNvSpPr txBox="1"/>
            <p:nvPr/>
          </p:nvSpPr>
          <p:spPr>
            <a:xfrm>
              <a:off x="3899473" y="8869499"/>
              <a:ext cx="4024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(1)</a:t>
              </a:r>
              <a:endParaRPr kumimoji="1" lang="ja-JP" altLang="en-US" sz="1200" dirty="0"/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05EF53EC-F682-40D0-8BF1-54A75869F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5650" y="8715375"/>
              <a:ext cx="793844" cy="0"/>
            </a:xfrm>
            <a:prstGeom prst="line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852AE0A2-CFE7-4643-A51C-07FE33D2810F}"/>
                </a:ext>
              </a:extLst>
            </p:cNvPr>
            <p:cNvSpPr txBox="1"/>
            <p:nvPr/>
          </p:nvSpPr>
          <p:spPr>
            <a:xfrm>
              <a:off x="4127159" y="5132491"/>
              <a:ext cx="169544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arenBoth"/>
              </a:pPr>
              <a:r>
                <a:rPr kumimoji="1" lang="en-US" altLang="ja-JP" sz="1400" dirty="0"/>
                <a:t>0m  </a:t>
              </a:r>
              <a:r>
                <a:rPr kumimoji="1" lang="ja-JP" altLang="en-US" sz="1400" dirty="0"/>
                <a:t>第四中継点</a:t>
              </a:r>
              <a:endParaRPr kumimoji="1" lang="en-US" altLang="ja-JP" sz="1400" dirty="0"/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378m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677m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987m</a:t>
              </a:r>
            </a:p>
            <a:p>
              <a:pPr marL="228600" indent="-228600">
                <a:buAutoNum type="arabicParenBoth"/>
              </a:pPr>
              <a:r>
                <a:rPr kumimoji="1" lang="en-US" altLang="ja-JP" sz="1400" dirty="0"/>
                <a:t>1403m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A6E9C0C2-1237-4BD4-A40C-B6E060CA1D0D}"/>
                </a:ext>
              </a:extLst>
            </p:cNvPr>
            <p:cNvSpPr txBox="1"/>
            <p:nvPr/>
          </p:nvSpPr>
          <p:spPr>
            <a:xfrm>
              <a:off x="5420186" y="9955620"/>
              <a:ext cx="4024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(2)</a:t>
              </a:r>
              <a:endParaRPr kumimoji="1" lang="ja-JP" altLang="en-US" sz="1200" dirty="0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4B9F7F43-798B-4E38-A255-C73BB04944D1}"/>
                </a:ext>
              </a:extLst>
            </p:cNvPr>
            <p:cNvSpPr/>
            <p:nvPr/>
          </p:nvSpPr>
          <p:spPr>
            <a:xfrm>
              <a:off x="2466975" y="9886950"/>
              <a:ext cx="1919288" cy="764914"/>
            </a:xfrm>
            <a:custGeom>
              <a:avLst/>
              <a:gdLst>
                <a:gd name="connsiteX0" fmla="*/ 1919288 w 1919288"/>
                <a:gd name="connsiteY0" fmla="*/ 757238 h 764914"/>
                <a:gd name="connsiteX1" fmla="*/ 1076325 w 1919288"/>
                <a:gd name="connsiteY1" fmla="*/ 742950 h 764914"/>
                <a:gd name="connsiteX2" fmla="*/ 352425 w 1919288"/>
                <a:gd name="connsiteY2" fmla="*/ 571500 h 764914"/>
                <a:gd name="connsiteX3" fmla="*/ 66675 w 1919288"/>
                <a:gd name="connsiteY3" fmla="*/ 228600 h 764914"/>
                <a:gd name="connsiteX4" fmla="*/ 0 w 1919288"/>
                <a:gd name="connsiteY4" fmla="*/ 0 h 76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288" h="764914">
                  <a:moveTo>
                    <a:pt x="1919288" y="757238"/>
                  </a:moveTo>
                  <a:cubicBezTo>
                    <a:pt x="1628378" y="765572"/>
                    <a:pt x="1337469" y="773906"/>
                    <a:pt x="1076325" y="742950"/>
                  </a:cubicBezTo>
                  <a:cubicBezTo>
                    <a:pt x="815181" y="711994"/>
                    <a:pt x="520700" y="657225"/>
                    <a:pt x="352425" y="571500"/>
                  </a:cubicBezTo>
                  <a:cubicBezTo>
                    <a:pt x="184150" y="485775"/>
                    <a:pt x="125412" y="323850"/>
                    <a:pt x="66675" y="228600"/>
                  </a:cubicBezTo>
                  <a:cubicBezTo>
                    <a:pt x="7937" y="133350"/>
                    <a:pt x="3968" y="66675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4540A014-177E-4C82-93CE-CDB36820EFD3}"/>
                </a:ext>
              </a:extLst>
            </p:cNvPr>
            <p:cNvSpPr/>
            <p:nvPr/>
          </p:nvSpPr>
          <p:spPr>
            <a:xfrm>
              <a:off x="2395453" y="8210550"/>
              <a:ext cx="485860" cy="1666875"/>
            </a:xfrm>
            <a:custGeom>
              <a:avLst/>
              <a:gdLst>
                <a:gd name="connsiteX0" fmla="*/ 57235 w 485860"/>
                <a:gd name="connsiteY0" fmla="*/ 1666875 h 1666875"/>
                <a:gd name="connsiteX1" fmla="*/ 14372 w 485860"/>
                <a:gd name="connsiteY1" fmla="*/ 1319213 h 1666875"/>
                <a:gd name="connsiteX2" fmla="*/ 4847 w 485860"/>
                <a:gd name="connsiteY2" fmla="*/ 833438 h 1666875"/>
                <a:gd name="connsiteX3" fmla="*/ 85810 w 485860"/>
                <a:gd name="connsiteY3" fmla="*/ 428625 h 1666875"/>
                <a:gd name="connsiteX4" fmla="*/ 362035 w 485860"/>
                <a:gd name="connsiteY4" fmla="*/ 90488 h 1666875"/>
                <a:gd name="connsiteX5" fmla="*/ 485860 w 485860"/>
                <a:gd name="connsiteY5" fmla="*/ 0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860" h="1666875">
                  <a:moveTo>
                    <a:pt x="57235" y="1666875"/>
                  </a:moveTo>
                  <a:cubicBezTo>
                    <a:pt x="40169" y="1562497"/>
                    <a:pt x="23103" y="1458119"/>
                    <a:pt x="14372" y="1319213"/>
                  </a:cubicBezTo>
                  <a:cubicBezTo>
                    <a:pt x="5641" y="1180307"/>
                    <a:pt x="-7059" y="981869"/>
                    <a:pt x="4847" y="833438"/>
                  </a:cubicBezTo>
                  <a:cubicBezTo>
                    <a:pt x="16753" y="685007"/>
                    <a:pt x="26279" y="552450"/>
                    <a:pt x="85810" y="428625"/>
                  </a:cubicBezTo>
                  <a:cubicBezTo>
                    <a:pt x="145341" y="304800"/>
                    <a:pt x="295360" y="161925"/>
                    <a:pt x="362035" y="90488"/>
                  </a:cubicBezTo>
                  <a:cubicBezTo>
                    <a:pt x="428710" y="19051"/>
                    <a:pt x="457285" y="9525"/>
                    <a:pt x="4858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1F397999-9572-4F28-A1B3-EA9E672949ED}"/>
                </a:ext>
              </a:extLst>
            </p:cNvPr>
            <p:cNvSpPr txBox="1"/>
            <p:nvPr/>
          </p:nvSpPr>
          <p:spPr>
            <a:xfrm>
              <a:off x="2497138" y="8047153"/>
              <a:ext cx="4024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(3)</a:t>
              </a:r>
              <a:endParaRPr kumimoji="1" lang="ja-JP" altLang="en-US" sz="1200" dirty="0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31BE2E18-011B-4F85-8751-435D49D79223}"/>
                </a:ext>
              </a:extLst>
            </p:cNvPr>
            <p:cNvSpPr/>
            <p:nvPr/>
          </p:nvSpPr>
          <p:spPr>
            <a:xfrm>
              <a:off x="2867025" y="7553325"/>
              <a:ext cx="142043" cy="661988"/>
            </a:xfrm>
            <a:custGeom>
              <a:avLst/>
              <a:gdLst>
                <a:gd name="connsiteX0" fmla="*/ 0 w 142043"/>
                <a:gd name="connsiteY0" fmla="*/ 661988 h 661988"/>
                <a:gd name="connsiteX1" fmla="*/ 128588 w 142043"/>
                <a:gd name="connsiteY1" fmla="*/ 523875 h 661988"/>
                <a:gd name="connsiteX2" fmla="*/ 138113 w 142043"/>
                <a:gd name="connsiteY2" fmla="*/ 0 h 661988"/>
                <a:gd name="connsiteX3" fmla="*/ 138113 w 142043"/>
                <a:gd name="connsiteY3" fmla="*/ 0 h 661988"/>
                <a:gd name="connsiteX4" fmla="*/ 138113 w 142043"/>
                <a:gd name="connsiteY4" fmla="*/ 0 h 66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43" h="661988">
                  <a:moveTo>
                    <a:pt x="0" y="661988"/>
                  </a:moveTo>
                  <a:cubicBezTo>
                    <a:pt x="52784" y="648097"/>
                    <a:pt x="105569" y="634206"/>
                    <a:pt x="128588" y="523875"/>
                  </a:cubicBezTo>
                  <a:cubicBezTo>
                    <a:pt x="151607" y="413544"/>
                    <a:pt x="138113" y="0"/>
                    <a:pt x="138113" y="0"/>
                  </a:cubicBezTo>
                  <a:lnTo>
                    <a:pt x="138113" y="0"/>
                  </a:lnTo>
                  <a:lnTo>
                    <a:pt x="13811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71F1C4E7-5240-45C6-AA70-336E7F343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1702" y="5143521"/>
              <a:ext cx="80776" cy="2373775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CA241C5B-2DF3-4B27-BE0E-79F3F395E56F}"/>
                </a:ext>
              </a:extLst>
            </p:cNvPr>
            <p:cNvSpPr txBox="1"/>
            <p:nvPr/>
          </p:nvSpPr>
          <p:spPr>
            <a:xfrm>
              <a:off x="2618341" y="4460736"/>
              <a:ext cx="3973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(4)</a:t>
              </a:r>
              <a:endParaRPr kumimoji="1" lang="ja-JP" altLang="en-US" sz="1200" dirty="0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7BF670F3-479F-4326-B594-FE1BD21B8868}"/>
                </a:ext>
              </a:extLst>
            </p:cNvPr>
            <p:cNvSpPr/>
            <p:nvPr/>
          </p:nvSpPr>
          <p:spPr>
            <a:xfrm>
              <a:off x="1748495" y="3416098"/>
              <a:ext cx="1666646" cy="1713115"/>
            </a:xfrm>
            <a:custGeom>
              <a:avLst/>
              <a:gdLst>
                <a:gd name="connsiteX0" fmla="*/ 1337605 w 1666646"/>
                <a:gd name="connsiteY0" fmla="*/ 1713115 h 1713115"/>
                <a:gd name="connsiteX1" fmla="*/ 1399518 w 1666646"/>
                <a:gd name="connsiteY1" fmla="*/ 1303540 h 1713115"/>
                <a:gd name="connsiteX2" fmla="*/ 1237593 w 1666646"/>
                <a:gd name="connsiteY2" fmla="*/ 1260677 h 1713115"/>
                <a:gd name="connsiteX3" fmla="*/ 1085193 w 1666646"/>
                <a:gd name="connsiteY3" fmla="*/ 1294015 h 1713115"/>
                <a:gd name="connsiteX4" fmla="*/ 847068 w 1666646"/>
                <a:gd name="connsiteY4" fmla="*/ 1365452 h 1713115"/>
                <a:gd name="connsiteX5" fmla="*/ 756580 w 1666646"/>
                <a:gd name="connsiteY5" fmla="*/ 1374977 h 1713115"/>
                <a:gd name="connsiteX6" fmla="*/ 99355 w 1666646"/>
                <a:gd name="connsiteY6" fmla="*/ 1113040 h 1713115"/>
                <a:gd name="connsiteX7" fmla="*/ 37443 w 1666646"/>
                <a:gd name="connsiteY7" fmla="*/ 932065 h 1713115"/>
                <a:gd name="connsiteX8" fmla="*/ 442255 w 1666646"/>
                <a:gd name="connsiteY8" fmla="*/ 170065 h 1713115"/>
                <a:gd name="connsiteX9" fmla="*/ 632755 w 1666646"/>
                <a:gd name="connsiteY9" fmla="*/ 79577 h 1713115"/>
                <a:gd name="connsiteX10" fmla="*/ 1170918 w 1666646"/>
                <a:gd name="connsiteY10" fmla="*/ 1132090 h 1713115"/>
                <a:gd name="connsiteX11" fmla="*/ 1570968 w 1666646"/>
                <a:gd name="connsiteY11" fmla="*/ 903490 h 1713115"/>
                <a:gd name="connsiteX12" fmla="*/ 1666218 w 1666646"/>
                <a:gd name="connsiteY12" fmla="*/ 689177 h 1713115"/>
                <a:gd name="connsiteX13" fmla="*/ 1599543 w 1666646"/>
                <a:gd name="connsiteY13" fmla="*/ 598690 h 17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6646" h="1713115">
                  <a:moveTo>
                    <a:pt x="1337605" y="1713115"/>
                  </a:moveTo>
                  <a:cubicBezTo>
                    <a:pt x="1376896" y="1546030"/>
                    <a:pt x="1416187" y="1378946"/>
                    <a:pt x="1399518" y="1303540"/>
                  </a:cubicBezTo>
                  <a:cubicBezTo>
                    <a:pt x="1382849" y="1228134"/>
                    <a:pt x="1289980" y="1262264"/>
                    <a:pt x="1237593" y="1260677"/>
                  </a:cubicBezTo>
                  <a:cubicBezTo>
                    <a:pt x="1185206" y="1259090"/>
                    <a:pt x="1150280" y="1276553"/>
                    <a:pt x="1085193" y="1294015"/>
                  </a:cubicBezTo>
                  <a:cubicBezTo>
                    <a:pt x="1020106" y="1311477"/>
                    <a:pt x="901837" y="1351958"/>
                    <a:pt x="847068" y="1365452"/>
                  </a:cubicBezTo>
                  <a:cubicBezTo>
                    <a:pt x="792299" y="1378946"/>
                    <a:pt x="881199" y="1417046"/>
                    <a:pt x="756580" y="1374977"/>
                  </a:cubicBezTo>
                  <a:cubicBezTo>
                    <a:pt x="631961" y="1332908"/>
                    <a:pt x="219211" y="1186859"/>
                    <a:pt x="99355" y="1113040"/>
                  </a:cubicBezTo>
                  <a:cubicBezTo>
                    <a:pt x="-20501" y="1039221"/>
                    <a:pt x="-19707" y="1089227"/>
                    <a:pt x="37443" y="932065"/>
                  </a:cubicBezTo>
                  <a:cubicBezTo>
                    <a:pt x="94593" y="774903"/>
                    <a:pt x="343036" y="312146"/>
                    <a:pt x="442255" y="170065"/>
                  </a:cubicBezTo>
                  <a:cubicBezTo>
                    <a:pt x="541474" y="27984"/>
                    <a:pt x="511311" y="-80761"/>
                    <a:pt x="632755" y="79577"/>
                  </a:cubicBezTo>
                  <a:cubicBezTo>
                    <a:pt x="754199" y="239914"/>
                    <a:pt x="1014549" y="994771"/>
                    <a:pt x="1170918" y="1132090"/>
                  </a:cubicBezTo>
                  <a:cubicBezTo>
                    <a:pt x="1327287" y="1269409"/>
                    <a:pt x="1488418" y="977309"/>
                    <a:pt x="1570968" y="903490"/>
                  </a:cubicBezTo>
                  <a:cubicBezTo>
                    <a:pt x="1653518" y="829671"/>
                    <a:pt x="1661456" y="739977"/>
                    <a:pt x="1666218" y="689177"/>
                  </a:cubicBezTo>
                  <a:cubicBezTo>
                    <a:pt x="1670980" y="638377"/>
                    <a:pt x="1635261" y="618533"/>
                    <a:pt x="1599543" y="59869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27E37AA-9F5D-47CB-A576-EB4BEB3F6BA7}"/>
                </a:ext>
              </a:extLst>
            </p:cNvPr>
            <p:cNvSpPr txBox="1"/>
            <p:nvPr/>
          </p:nvSpPr>
          <p:spPr>
            <a:xfrm>
              <a:off x="2876772" y="4215162"/>
              <a:ext cx="3973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/>
                <a:t>(5)</a:t>
              </a:r>
              <a:endParaRPr kumimoji="1" lang="ja-JP" altLang="en-US" sz="1200" dirty="0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8B4868C9-C8C5-4711-87E8-974A8368DDE3}"/>
                </a:ext>
              </a:extLst>
            </p:cNvPr>
            <p:cNvSpPr/>
            <p:nvPr/>
          </p:nvSpPr>
          <p:spPr>
            <a:xfrm>
              <a:off x="2733675" y="8447990"/>
              <a:ext cx="542925" cy="273672"/>
            </a:xfrm>
            <a:custGeom>
              <a:avLst/>
              <a:gdLst>
                <a:gd name="connsiteX0" fmla="*/ 542925 w 542925"/>
                <a:gd name="connsiteY0" fmla="*/ 272148 h 273672"/>
                <a:gd name="connsiteX1" fmla="*/ 400050 w 542925"/>
                <a:gd name="connsiteY1" fmla="*/ 243573 h 273672"/>
                <a:gd name="connsiteX2" fmla="*/ 328613 w 542925"/>
                <a:gd name="connsiteY2" fmla="*/ 67360 h 273672"/>
                <a:gd name="connsiteX3" fmla="*/ 238125 w 542925"/>
                <a:gd name="connsiteY3" fmla="*/ 5448 h 273672"/>
                <a:gd name="connsiteX4" fmla="*/ 123825 w 542925"/>
                <a:gd name="connsiteY4" fmla="*/ 14973 h 273672"/>
                <a:gd name="connsiteX5" fmla="*/ 0 w 542925"/>
                <a:gd name="connsiteY5" fmla="*/ 110223 h 27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25" h="273672">
                  <a:moveTo>
                    <a:pt x="542925" y="272148"/>
                  </a:moveTo>
                  <a:cubicBezTo>
                    <a:pt x="489347" y="274926"/>
                    <a:pt x="435769" y="277704"/>
                    <a:pt x="400050" y="243573"/>
                  </a:cubicBezTo>
                  <a:cubicBezTo>
                    <a:pt x="364331" y="209442"/>
                    <a:pt x="355600" y="107047"/>
                    <a:pt x="328613" y="67360"/>
                  </a:cubicBezTo>
                  <a:cubicBezTo>
                    <a:pt x="301625" y="27672"/>
                    <a:pt x="272256" y="14179"/>
                    <a:pt x="238125" y="5448"/>
                  </a:cubicBezTo>
                  <a:cubicBezTo>
                    <a:pt x="203994" y="-3283"/>
                    <a:pt x="163512" y="-2490"/>
                    <a:pt x="123825" y="14973"/>
                  </a:cubicBezTo>
                  <a:cubicBezTo>
                    <a:pt x="84137" y="32435"/>
                    <a:pt x="42068" y="71329"/>
                    <a:pt x="0" y="110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1E154902-26CF-4784-96D7-977E1A71E539}"/>
                </a:ext>
              </a:extLst>
            </p:cNvPr>
            <p:cNvSpPr txBox="1"/>
            <p:nvPr/>
          </p:nvSpPr>
          <p:spPr>
            <a:xfrm>
              <a:off x="3708541" y="9129156"/>
              <a:ext cx="8315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中継点</a:t>
              </a: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21C7345-5D3D-4389-851A-74E1C7228830}"/>
              </a:ext>
            </a:extLst>
          </p:cNvPr>
          <p:cNvSpPr txBox="1"/>
          <p:nvPr/>
        </p:nvSpPr>
        <p:spPr>
          <a:xfrm>
            <a:off x="2251999" y="1457295"/>
            <a:ext cx="232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5</a:t>
            </a:r>
            <a:r>
              <a:rPr kumimoji="1" lang="ja-JP" altLang="en-US" sz="2000" dirty="0"/>
              <a:t>区 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4.1 km) No. 1</a:t>
            </a:r>
            <a:endParaRPr kumimoji="1" lang="ja-JP" altLang="en-US" sz="20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FA4F339-FA6A-420A-B113-B4B3CC7B64E2}"/>
              </a:ext>
            </a:extLst>
          </p:cNvPr>
          <p:cNvSpPr txBox="1"/>
          <p:nvPr/>
        </p:nvSpPr>
        <p:spPr>
          <a:xfrm>
            <a:off x="3924300" y="4889495"/>
            <a:ext cx="1958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第四中継点からの距離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64946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832A7119-E498-46F9-B897-F268F8F9F575}"/>
              </a:ext>
            </a:extLst>
          </p:cNvPr>
          <p:cNvSpPr/>
          <p:nvPr/>
        </p:nvSpPr>
        <p:spPr>
          <a:xfrm>
            <a:off x="2682029" y="8177964"/>
            <a:ext cx="2824461" cy="2218286"/>
          </a:xfrm>
          <a:custGeom>
            <a:avLst/>
            <a:gdLst>
              <a:gd name="connsiteX0" fmla="*/ 1331171 w 2824461"/>
              <a:gd name="connsiteY0" fmla="*/ 836 h 2218286"/>
              <a:gd name="connsiteX1" fmla="*/ 1953471 w 2824461"/>
              <a:gd name="connsiteY1" fmla="*/ 57986 h 2218286"/>
              <a:gd name="connsiteX2" fmla="*/ 2518621 w 2824461"/>
              <a:gd name="connsiteY2" fmla="*/ 318336 h 2218286"/>
              <a:gd name="connsiteX3" fmla="*/ 2759921 w 2824461"/>
              <a:gd name="connsiteY3" fmla="*/ 877136 h 2218286"/>
              <a:gd name="connsiteX4" fmla="*/ 2810721 w 2824461"/>
              <a:gd name="connsiteY4" fmla="*/ 1359736 h 2218286"/>
              <a:gd name="connsiteX5" fmla="*/ 2550371 w 2824461"/>
              <a:gd name="connsiteY5" fmla="*/ 1842336 h 2218286"/>
              <a:gd name="connsiteX6" fmla="*/ 2112221 w 2824461"/>
              <a:gd name="connsiteY6" fmla="*/ 2121736 h 2218286"/>
              <a:gd name="connsiteX7" fmla="*/ 1439121 w 2824461"/>
              <a:gd name="connsiteY7" fmla="*/ 2204286 h 2218286"/>
              <a:gd name="connsiteX8" fmla="*/ 721571 w 2824461"/>
              <a:gd name="connsiteY8" fmla="*/ 2197936 h 2218286"/>
              <a:gd name="connsiteX9" fmla="*/ 258021 w 2824461"/>
              <a:gd name="connsiteY9" fmla="*/ 2007436 h 2218286"/>
              <a:gd name="connsiteX10" fmla="*/ 67521 w 2824461"/>
              <a:gd name="connsiteY10" fmla="*/ 1689936 h 2218286"/>
              <a:gd name="connsiteX11" fmla="*/ 4021 w 2824461"/>
              <a:gd name="connsiteY11" fmla="*/ 1258136 h 2218286"/>
              <a:gd name="connsiteX12" fmla="*/ 35771 w 2824461"/>
              <a:gd name="connsiteY12" fmla="*/ 794586 h 2218286"/>
              <a:gd name="connsiteX13" fmla="*/ 270721 w 2824461"/>
              <a:gd name="connsiteY13" fmla="*/ 400886 h 2218286"/>
              <a:gd name="connsiteX14" fmla="*/ 785071 w 2824461"/>
              <a:gd name="connsiteY14" fmla="*/ 70686 h 2218286"/>
              <a:gd name="connsiteX15" fmla="*/ 1000971 w 2824461"/>
              <a:gd name="connsiteY15" fmla="*/ 26236 h 2218286"/>
              <a:gd name="connsiteX16" fmla="*/ 1331171 w 2824461"/>
              <a:gd name="connsiteY16" fmla="*/ 836 h 22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4461" h="2218286">
                <a:moveTo>
                  <a:pt x="1331171" y="836"/>
                </a:moveTo>
                <a:cubicBezTo>
                  <a:pt x="1489921" y="6128"/>
                  <a:pt x="1755563" y="5069"/>
                  <a:pt x="1953471" y="57986"/>
                </a:cubicBezTo>
                <a:cubicBezTo>
                  <a:pt x="2151379" y="110903"/>
                  <a:pt x="2384213" y="181811"/>
                  <a:pt x="2518621" y="318336"/>
                </a:cubicBezTo>
                <a:cubicBezTo>
                  <a:pt x="2653029" y="454861"/>
                  <a:pt x="2711238" y="703569"/>
                  <a:pt x="2759921" y="877136"/>
                </a:cubicBezTo>
                <a:cubicBezTo>
                  <a:pt x="2808604" y="1050703"/>
                  <a:pt x="2845646" y="1198869"/>
                  <a:pt x="2810721" y="1359736"/>
                </a:cubicBezTo>
                <a:cubicBezTo>
                  <a:pt x="2775796" y="1520603"/>
                  <a:pt x="2666788" y="1715336"/>
                  <a:pt x="2550371" y="1842336"/>
                </a:cubicBezTo>
                <a:cubicBezTo>
                  <a:pt x="2433954" y="1969336"/>
                  <a:pt x="2297429" y="2061411"/>
                  <a:pt x="2112221" y="2121736"/>
                </a:cubicBezTo>
                <a:cubicBezTo>
                  <a:pt x="1927013" y="2182061"/>
                  <a:pt x="1670896" y="2191586"/>
                  <a:pt x="1439121" y="2204286"/>
                </a:cubicBezTo>
                <a:cubicBezTo>
                  <a:pt x="1207346" y="2216986"/>
                  <a:pt x="918421" y="2230744"/>
                  <a:pt x="721571" y="2197936"/>
                </a:cubicBezTo>
                <a:cubicBezTo>
                  <a:pt x="524721" y="2165128"/>
                  <a:pt x="367029" y="2092103"/>
                  <a:pt x="258021" y="2007436"/>
                </a:cubicBezTo>
                <a:cubicBezTo>
                  <a:pt x="149013" y="1922769"/>
                  <a:pt x="109854" y="1814819"/>
                  <a:pt x="67521" y="1689936"/>
                </a:cubicBezTo>
                <a:cubicBezTo>
                  <a:pt x="25188" y="1565053"/>
                  <a:pt x="9313" y="1407361"/>
                  <a:pt x="4021" y="1258136"/>
                </a:cubicBezTo>
                <a:cubicBezTo>
                  <a:pt x="-1271" y="1108911"/>
                  <a:pt x="-8679" y="937461"/>
                  <a:pt x="35771" y="794586"/>
                </a:cubicBezTo>
                <a:cubicBezTo>
                  <a:pt x="80221" y="651711"/>
                  <a:pt x="145838" y="521536"/>
                  <a:pt x="270721" y="400886"/>
                </a:cubicBezTo>
                <a:cubicBezTo>
                  <a:pt x="395604" y="280236"/>
                  <a:pt x="663363" y="133128"/>
                  <a:pt x="785071" y="70686"/>
                </a:cubicBezTo>
                <a:cubicBezTo>
                  <a:pt x="906779" y="8244"/>
                  <a:pt x="912071" y="35761"/>
                  <a:pt x="1000971" y="26236"/>
                </a:cubicBezTo>
                <a:cubicBezTo>
                  <a:pt x="1089871" y="16711"/>
                  <a:pt x="1172421" y="-4456"/>
                  <a:pt x="1331171" y="836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78BDE111-69FD-4F3A-B9D1-CDC8DC533061}"/>
              </a:ext>
            </a:extLst>
          </p:cNvPr>
          <p:cNvSpPr/>
          <p:nvPr/>
        </p:nvSpPr>
        <p:spPr>
          <a:xfrm>
            <a:off x="4652961" y="8872538"/>
            <a:ext cx="367255" cy="1009650"/>
          </a:xfrm>
          <a:custGeom>
            <a:avLst/>
            <a:gdLst>
              <a:gd name="connsiteX0" fmla="*/ 0 w 367255"/>
              <a:gd name="connsiteY0" fmla="*/ 0 h 1009650"/>
              <a:gd name="connsiteX1" fmla="*/ 185737 w 367255"/>
              <a:gd name="connsiteY1" fmla="*/ 100012 h 1009650"/>
              <a:gd name="connsiteX2" fmla="*/ 323850 w 367255"/>
              <a:gd name="connsiteY2" fmla="*/ 280987 h 1009650"/>
              <a:gd name="connsiteX3" fmla="*/ 366712 w 367255"/>
              <a:gd name="connsiteY3" fmla="*/ 452437 h 1009650"/>
              <a:gd name="connsiteX4" fmla="*/ 342900 w 367255"/>
              <a:gd name="connsiteY4" fmla="*/ 695325 h 1009650"/>
              <a:gd name="connsiteX5" fmla="*/ 271462 w 367255"/>
              <a:gd name="connsiteY5" fmla="*/ 838200 h 1009650"/>
              <a:gd name="connsiteX6" fmla="*/ 133350 w 367255"/>
              <a:gd name="connsiteY6" fmla="*/ 962025 h 1009650"/>
              <a:gd name="connsiteX7" fmla="*/ 76200 w 367255"/>
              <a:gd name="connsiteY7" fmla="*/ 995362 h 1009650"/>
              <a:gd name="connsiteX8" fmla="*/ 23812 w 367255"/>
              <a:gd name="connsiteY8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55" h="1009650">
                <a:moveTo>
                  <a:pt x="0" y="0"/>
                </a:moveTo>
                <a:cubicBezTo>
                  <a:pt x="65881" y="26590"/>
                  <a:pt x="131762" y="53181"/>
                  <a:pt x="185737" y="100012"/>
                </a:cubicBezTo>
                <a:cubicBezTo>
                  <a:pt x="239712" y="146843"/>
                  <a:pt x="293687" y="222249"/>
                  <a:pt x="323850" y="280987"/>
                </a:cubicBezTo>
                <a:cubicBezTo>
                  <a:pt x="354013" y="339725"/>
                  <a:pt x="363537" y="383381"/>
                  <a:pt x="366712" y="452437"/>
                </a:cubicBezTo>
                <a:cubicBezTo>
                  <a:pt x="369887" y="521493"/>
                  <a:pt x="358775" y="631031"/>
                  <a:pt x="342900" y="695325"/>
                </a:cubicBezTo>
                <a:cubicBezTo>
                  <a:pt x="327025" y="759619"/>
                  <a:pt x="306387" y="793750"/>
                  <a:pt x="271462" y="838200"/>
                </a:cubicBezTo>
                <a:cubicBezTo>
                  <a:pt x="236537" y="882650"/>
                  <a:pt x="165894" y="935831"/>
                  <a:pt x="133350" y="962025"/>
                </a:cubicBezTo>
                <a:cubicBezTo>
                  <a:pt x="100806" y="988219"/>
                  <a:pt x="94456" y="987425"/>
                  <a:pt x="76200" y="995362"/>
                </a:cubicBezTo>
                <a:cubicBezTo>
                  <a:pt x="57944" y="1003299"/>
                  <a:pt x="40878" y="1006474"/>
                  <a:pt x="23812" y="100965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C0ED1468-A1A9-4FC5-AD6B-D8D7D75C362B}"/>
              </a:ext>
            </a:extLst>
          </p:cNvPr>
          <p:cNvSpPr/>
          <p:nvPr/>
        </p:nvSpPr>
        <p:spPr>
          <a:xfrm flipH="1">
            <a:off x="3004595" y="8901112"/>
            <a:ext cx="367255" cy="1009650"/>
          </a:xfrm>
          <a:custGeom>
            <a:avLst/>
            <a:gdLst>
              <a:gd name="connsiteX0" fmla="*/ 0 w 367255"/>
              <a:gd name="connsiteY0" fmla="*/ 0 h 1009650"/>
              <a:gd name="connsiteX1" fmla="*/ 185737 w 367255"/>
              <a:gd name="connsiteY1" fmla="*/ 100012 h 1009650"/>
              <a:gd name="connsiteX2" fmla="*/ 323850 w 367255"/>
              <a:gd name="connsiteY2" fmla="*/ 280987 h 1009650"/>
              <a:gd name="connsiteX3" fmla="*/ 366712 w 367255"/>
              <a:gd name="connsiteY3" fmla="*/ 452437 h 1009650"/>
              <a:gd name="connsiteX4" fmla="*/ 342900 w 367255"/>
              <a:gd name="connsiteY4" fmla="*/ 695325 h 1009650"/>
              <a:gd name="connsiteX5" fmla="*/ 271462 w 367255"/>
              <a:gd name="connsiteY5" fmla="*/ 838200 h 1009650"/>
              <a:gd name="connsiteX6" fmla="*/ 133350 w 367255"/>
              <a:gd name="connsiteY6" fmla="*/ 962025 h 1009650"/>
              <a:gd name="connsiteX7" fmla="*/ 76200 w 367255"/>
              <a:gd name="connsiteY7" fmla="*/ 995362 h 1009650"/>
              <a:gd name="connsiteX8" fmla="*/ 23812 w 367255"/>
              <a:gd name="connsiteY8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255" h="1009650">
                <a:moveTo>
                  <a:pt x="0" y="0"/>
                </a:moveTo>
                <a:cubicBezTo>
                  <a:pt x="65881" y="26590"/>
                  <a:pt x="131762" y="53181"/>
                  <a:pt x="185737" y="100012"/>
                </a:cubicBezTo>
                <a:cubicBezTo>
                  <a:pt x="239712" y="146843"/>
                  <a:pt x="293687" y="222249"/>
                  <a:pt x="323850" y="280987"/>
                </a:cubicBezTo>
                <a:cubicBezTo>
                  <a:pt x="354013" y="339725"/>
                  <a:pt x="363537" y="383381"/>
                  <a:pt x="366712" y="452437"/>
                </a:cubicBezTo>
                <a:cubicBezTo>
                  <a:pt x="369887" y="521493"/>
                  <a:pt x="358775" y="631031"/>
                  <a:pt x="342900" y="695325"/>
                </a:cubicBezTo>
                <a:cubicBezTo>
                  <a:pt x="327025" y="759619"/>
                  <a:pt x="306387" y="793750"/>
                  <a:pt x="271462" y="838200"/>
                </a:cubicBezTo>
                <a:cubicBezTo>
                  <a:pt x="236537" y="882650"/>
                  <a:pt x="165894" y="935831"/>
                  <a:pt x="133350" y="962025"/>
                </a:cubicBezTo>
                <a:cubicBezTo>
                  <a:pt x="100806" y="988219"/>
                  <a:pt x="94456" y="987425"/>
                  <a:pt x="76200" y="995362"/>
                </a:cubicBezTo>
                <a:cubicBezTo>
                  <a:pt x="57944" y="1003299"/>
                  <a:pt x="40878" y="1006474"/>
                  <a:pt x="23812" y="100965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DE08F85-28E2-4866-8372-05B93A066AFE}"/>
              </a:ext>
            </a:extLst>
          </p:cNvPr>
          <p:cNvCxnSpPr>
            <a:stCxn id="13" idx="0"/>
            <a:endCxn id="12" idx="0"/>
          </p:cNvCxnSpPr>
          <p:nvPr/>
        </p:nvCxnSpPr>
        <p:spPr>
          <a:xfrm flipV="1">
            <a:off x="3371850" y="8872538"/>
            <a:ext cx="1281111" cy="28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FB9D329-549C-4C8D-BBC3-6187AE2F17D0}"/>
              </a:ext>
            </a:extLst>
          </p:cNvPr>
          <p:cNvCxnSpPr/>
          <p:nvPr/>
        </p:nvCxnSpPr>
        <p:spPr>
          <a:xfrm flipV="1">
            <a:off x="3348035" y="9882188"/>
            <a:ext cx="1323978" cy="285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ローチャート: 代替処理 20">
            <a:extLst>
              <a:ext uri="{FF2B5EF4-FFF2-40B4-BE49-F238E27FC236}">
                <a16:creationId xmlns:a16="http://schemas.microsoft.com/office/drawing/2014/main" id="{B7112433-CD0F-4787-9213-037A59D6A983}"/>
              </a:ext>
            </a:extLst>
          </p:cNvPr>
          <p:cNvSpPr/>
          <p:nvPr/>
        </p:nvSpPr>
        <p:spPr>
          <a:xfrm>
            <a:off x="3228975" y="6691313"/>
            <a:ext cx="1790700" cy="1076325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63FEB44-668B-490F-A39F-05D1939778B5}"/>
              </a:ext>
            </a:extLst>
          </p:cNvPr>
          <p:cNvCxnSpPr>
            <a:cxnSpLocks/>
          </p:cNvCxnSpPr>
          <p:nvPr/>
        </p:nvCxnSpPr>
        <p:spPr>
          <a:xfrm flipV="1">
            <a:off x="2481263" y="4724400"/>
            <a:ext cx="557212" cy="161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3916146-C845-4B79-ADFB-2F7EA84F64D2}"/>
              </a:ext>
            </a:extLst>
          </p:cNvPr>
          <p:cNvCxnSpPr>
            <a:cxnSpLocks/>
          </p:cNvCxnSpPr>
          <p:nvPr/>
        </p:nvCxnSpPr>
        <p:spPr>
          <a:xfrm>
            <a:off x="1690688" y="4562475"/>
            <a:ext cx="790575" cy="3238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FCB7DD9-AC81-460C-9947-20229147FC35}"/>
              </a:ext>
            </a:extLst>
          </p:cNvPr>
          <p:cNvCxnSpPr>
            <a:cxnSpLocks/>
          </p:cNvCxnSpPr>
          <p:nvPr/>
        </p:nvCxnSpPr>
        <p:spPr>
          <a:xfrm>
            <a:off x="1471613" y="4305300"/>
            <a:ext cx="219075" cy="257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1F69DB7-59A7-4A03-9711-39C13574BB63}"/>
              </a:ext>
            </a:extLst>
          </p:cNvPr>
          <p:cNvCxnSpPr>
            <a:cxnSpLocks/>
          </p:cNvCxnSpPr>
          <p:nvPr/>
        </p:nvCxnSpPr>
        <p:spPr>
          <a:xfrm flipV="1">
            <a:off x="1790702" y="3376613"/>
            <a:ext cx="433387" cy="781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2B12403-2129-451C-89C2-C8D6E009A8F0}"/>
              </a:ext>
            </a:extLst>
          </p:cNvPr>
          <p:cNvCxnSpPr>
            <a:cxnSpLocks/>
          </p:cNvCxnSpPr>
          <p:nvPr/>
        </p:nvCxnSpPr>
        <p:spPr>
          <a:xfrm flipV="1">
            <a:off x="1481138" y="4157663"/>
            <a:ext cx="319087" cy="147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CD825E1-3B42-4BCF-91D7-01359A37A6A4}"/>
              </a:ext>
            </a:extLst>
          </p:cNvPr>
          <p:cNvCxnSpPr>
            <a:cxnSpLocks/>
          </p:cNvCxnSpPr>
          <p:nvPr/>
        </p:nvCxnSpPr>
        <p:spPr>
          <a:xfrm>
            <a:off x="2219326" y="3381376"/>
            <a:ext cx="2238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A1FB396-38DF-4DEA-BD0D-4332E0672E7A}"/>
              </a:ext>
            </a:extLst>
          </p:cNvPr>
          <p:cNvCxnSpPr>
            <a:cxnSpLocks/>
          </p:cNvCxnSpPr>
          <p:nvPr/>
        </p:nvCxnSpPr>
        <p:spPr>
          <a:xfrm>
            <a:off x="2443162" y="3376613"/>
            <a:ext cx="547144" cy="11144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29190D3E-A492-45DF-81AE-7000CE6874A7}"/>
              </a:ext>
            </a:extLst>
          </p:cNvPr>
          <p:cNvSpPr/>
          <p:nvPr/>
        </p:nvSpPr>
        <p:spPr>
          <a:xfrm>
            <a:off x="3106643" y="2095500"/>
            <a:ext cx="817657" cy="2141220"/>
          </a:xfrm>
          <a:custGeom>
            <a:avLst/>
            <a:gdLst>
              <a:gd name="connsiteX0" fmla="*/ 817657 w 817657"/>
              <a:gd name="connsiteY0" fmla="*/ 0 h 2141220"/>
              <a:gd name="connsiteX1" fmla="*/ 550957 w 817657"/>
              <a:gd name="connsiteY1" fmla="*/ 83820 h 2141220"/>
              <a:gd name="connsiteX2" fmla="*/ 352837 w 817657"/>
              <a:gd name="connsiteY2" fmla="*/ 243840 h 2141220"/>
              <a:gd name="connsiteX3" fmla="*/ 223297 w 817657"/>
              <a:gd name="connsiteY3" fmla="*/ 396240 h 2141220"/>
              <a:gd name="connsiteX4" fmla="*/ 78517 w 817657"/>
              <a:gd name="connsiteY4" fmla="*/ 624840 h 2141220"/>
              <a:gd name="connsiteX5" fmla="*/ 2317 w 817657"/>
              <a:gd name="connsiteY5" fmla="*/ 922020 h 2141220"/>
              <a:gd name="connsiteX6" fmla="*/ 32797 w 817657"/>
              <a:gd name="connsiteY6" fmla="*/ 1303020 h 2141220"/>
              <a:gd name="connsiteX7" fmla="*/ 162337 w 817657"/>
              <a:gd name="connsiteY7" fmla="*/ 1691640 h 2141220"/>
              <a:gd name="connsiteX8" fmla="*/ 307117 w 817657"/>
              <a:gd name="connsiteY8" fmla="*/ 1851660 h 2141220"/>
              <a:gd name="connsiteX9" fmla="*/ 413797 w 817657"/>
              <a:gd name="connsiteY9" fmla="*/ 1943100 h 2141220"/>
              <a:gd name="connsiteX10" fmla="*/ 634777 w 817657"/>
              <a:gd name="connsiteY10" fmla="*/ 2080260 h 2141220"/>
              <a:gd name="connsiteX11" fmla="*/ 802417 w 817657"/>
              <a:gd name="connsiteY11" fmla="*/ 2141220 h 214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7657" h="2141220">
                <a:moveTo>
                  <a:pt x="817657" y="0"/>
                </a:moveTo>
                <a:cubicBezTo>
                  <a:pt x="723042" y="21590"/>
                  <a:pt x="628427" y="43180"/>
                  <a:pt x="550957" y="83820"/>
                </a:cubicBezTo>
                <a:cubicBezTo>
                  <a:pt x="473487" y="124460"/>
                  <a:pt x="407447" y="191770"/>
                  <a:pt x="352837" y="243840"/>
                </a:cubicBezTo>
                <a:cubicBezTo>
                  <a:pt x="298227" y="295910"/>
                  <a:pt x="269017" y="332740"/>
                  <a:pt x="223297" y="396240"/>
                </a:cubicBezTo>
                <a:cubicBezTo>
                  <a:pt x="177577" y="459740"/>
                  <a:pt x="115347" y="537210"/>
                  <a:pt x="78517" y="624840"/>
                </a:cubicBezTo>
                <a:cubicBezTo>
                  <a:pt x="41687" y="712470"/>
                  <a:pt x="9937" y="808990"/>
                  <a:pt x="2317" y="922020"/>
                </a:cubicBezTo>
                <a:cubicBezTo>
                  <a:pt x="-5303" y="1035050"/>
                  <a:pt x="6127" y="1174750"/>
                  <a:pt x="32797" y="1303020"/>
                </a:cubicBezTo>
                <a:cubicBezTo>
                  <a:pt x="59467" y="1431290"/>
                  <a:pt x="116617" y="1600200"/>
                  <a:pt x="162337" y="1691640"/>
                </a:cubicBezTo>
                <a:cubicBezTo>
                  <a:pt x="208057" y="1783080"/>
                  <a:pt x="265207" y="1809750"/>
                  <a:pt x="307117" y="1851660"/>
                </a:cubicBezTo>
                <a:cubicBezTo>
                  <a:pt x="349027" y="1893570"/>
                  <a:pt x="359187" y="1905000"/>
                  <a:pt x="413797" y="1943100"/>
                </a:cubicBezTo>
                <a:cubicBezTo>
                  <a:pt x="468407" y="1981200"/>
                  <a:pt x="570007" y="2047240"/>
                  <a:pt x="634777" y="2080260"/>
                </a:cubicBezTo>
                <a:cubicBezTo>
                  <a:pt x="699547" y="2113280"/>
                  <a:pt x="750982" y="2127250"/>
                  <a:pt x="802417" y="214122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6C2D494C-6C0C-4B8D-8805-F108F978BEDE}"/>
              </a:ext>
            </a:extLst>
          </p:cNvPr>
          <p:cNvCxnSpPr>
            <a:stCxn id="37" idx="0"/>
            <a:endCxn id="37" idx="0"/>
          </p:cNvCxnSpPr>
          <p:nvPr/>
        </p:nvCxnSpPr>
        <p:spPr>
          <a:xfrm>
            <a:off x="3924300" y="2095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6D6182AB-42A2-40C6-9869-4851E3A18C85}"/>
              </a:ext>
            </a:extLst>
          </p:cNvPr>
          <p:cNvCxnSpPr>
            <a:cxnSpLocks/>
            <a:stCxn id="37" idx="0"/>
          </p:cNvCxnSpPr>
          <p:nvPr/>
        </p:nvCxnSpPr>
        <p:spPr>
          <a:xfrm>
            <a:off x="3924300" y="2095500"/>
            <a:ext cx="1105442" cy="1070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86041FC-1296-4506-9499-A6C75B0AC2D2}"/>
              </a:ext>
            </a:extLst>
          </p:cNvPr>
          <p:cNvCxnSpPr>
            <a:cxnSpLocks/>
          </p:cNvCxnSpPr>
          <p:nvPr/>
        </p:nvCxnSpPr>
        <p:spPr>
          <a:xfrm flipV="1">
            <a:off x="3899474" y="3166110"/>
            <a:ext cx="1120201" cy="10653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A6D43AF8-4878-409E-8881-99F828CA8E18}"/>
              </a:ext>
            </a:extLst>
          </p:cNvPr>
          <p:cNvSpPr/>
          <p:nvPr/>
        </p:nvSpPr>
        <p:spPr>
          <a:xfrm>
            <a:off x="1844040" y="4594860"/>
            <a:ext cx="1958340" cy="762000"/>
          </a:xfrm>
          <a:custGeom>
            <a:avLst/>
            <a:gdLst>
              <a:gd name="connsiteX0" fmla="*/ 0 w 1958340"/>
              <a:gd name="connsiteY0" fmla="*/ 762000 h 762000"/>
              <a:gd name="connsiteX1" fmla="*/ 563880 w 1958340"/>
              <a:gd name="connsiteY1" fmla="*/ 449580 h 762000"/>
              <a:gd name="connsiteX2" fmla="*/ 1104900 w 1958340"/>
              <a:gd name="connsiteY2" fmla="*/ 289560 h 762000"/>
              <a:gd name="connsiteX3" fmla="*/ 1958340 w 195834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340" h="762000">
                <a:moveTo>
                  <a:pt x="0" y="762000"/>
                </a:moveTo>
                <a:cubicBezTo>
                  <a:pt x="189865" y="645160"/>
                  <a:pt x="379730" y="528320"/>
                  <a:pt x="563880" y="449580"/>
                </a:cubicBezTo>
                <a:cubicBezTo>
                  <a:pt x="748030" y="370840"/>
                  <a:pt x="872490" y="364490"/>
                  <a:pt x="1104900" y="289560"/>
                </a:cubicBezTo>
                <a:cubicBezTo>
                  <a:pt x="1337310" y="214630"/>
                  <a:pt x="1647825" y="107315"/>
                  <a:pt x="195834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AA72E0C-DB61-4F3E-941D-2D7D1073CB39}"/>
              </a:ext>
            </a:extLst>
          </p:cNvPr>
          <p:cNvSpPr/>
          <p:nvPr/>
        </p:nvSpPr>
        <p:spPr>
          <a:xfrm>
            <a:off x="1996440" y="4747260"/>
            <a:ext cx="1958340" cy="762000"/>
          </a:xfrm>
          <a:custGeom>
            <a:avLst/>
            <a:gdLst>
              <a:gd name="connsiteX0" fmla="*/ 0 w 1958340"/>
              <a:gd name="connsiteY0" fmla="*/ 762000 h 762000"/>
              <a:gd name="connsiteX1" fmla="*/ 563880 w 1958340"/>
              <a:gd name="connsiteY1" fmla="*/ 449580 h 762000"/>
              <a:gd name="connsiteX2" fmla="*/ 1104900 w 1958340"/>
              <a:gd name="connsiteY2" fmla="*/ 289560 h 762000"/>
              <a:gd name="connsiteX3" fmla="*/ 1958340 w 195834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340" h="762000">
                <a:moveTo>
                  <a:pt x="0" y="762000"/>
                </a:moveTo>
                <a:cubicBezTo>
                  <a:pt x="189865" y="645160"/>
                  <a:pt x="379730" y="528320"/>
                  <a:pt x="563880" y="449580"/>
                </a:cubicBezTo>
                <a:cubicBezTo>
                  <a:pt x="748030" y="370840"/>
                  <a:pt x="872490" y="364490"/>
                  <a:pt x="1104900" y="289560"/>
                </a:cubicBezTo>
                <a:cubicBezTo>
                  <a:pt x="1337310" y="214630"/>
                  <a:pt x="1647825" y="107315"/>
                  <a:pt x="1958340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676077-3746-46F8-B55A-42B6DCF26775}"/>
              </a:ext>
            </a:extLst>
          </p:cNvPr>
          <p:cNvSpPr txBox="1"/>
          <p:nvPr/>
        </p:nvSpPr>
        <p:spPr>
          <a:xfrm>
            <a:off x="1284991" y="3636333"/>
            <a:ext cx="792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駐車場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409F833-1204-4917-8EDB-11BA4D13303E}"/>
              </a:ext>
            </a:extLst>
          </p:cNvPr>
          <p:cNvSpPr txBox="1"/>
          <p:nvPr/>
        </p:nvSpPr>
        <p:spPr>
          <a:xfrm>
            <a:off x="3613849" y="3067690"/>
            <a:ext cx="792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野球場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C3ADCBD-E187-4B6F-9073-8EA0ECD3EDFC}"/>
              </a:ext>
            </a:extLst>
          </p:cNvPr>
          <p:cNvSpPr txBox="1"/>
          <p:nvPr/>
        </p:nvSpPr>
        <p:spPr>
          <a:xfrm>
            <a:off x="3586583" y="7105506"/>
            <a:ext cx="1105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多目的広場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9636899-D1FB-4482-9D6E-5C7CCB06442B}"/>
              </a:ext>
            </a:extLst>
          </p:cNvPr>
          <p:cNvSpPr txBox="1"/>
          <p:nvPr/>
        </p:nvSpPr>
        <p:spPr>
          <a:xfrm>
            <a:off x="3508653" y="9521946"/>
            <a:ext cx="1223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陸上競技場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6126AED6-4C77-4D55-A7C1-75F1286C7E92}"/>
              </a:ext>
            </a:extLst>
          </p:cNvPr>
          <p:cNvSpPr/>
          <p:nvPr/>
        </p:nvSpPr>
        <p:spPr>
          <a:xfrm>
            <a:off x="2530537" y="8601075"/>
            <a:ext cx="179326" cy="881063"/>
          </a:xfrm>
          <a:custGeom>
            <a:avLst/>
            <a:gdLst>
              <a:gd name="connsiteX0" fmla="*/ 179326 w 179326"/>
              <a:gd name="connsiteY0" fmla="*/ 0 h 881063"/>
              <a:gd name="connsiteX1" fmla="*/ 60263 w 179326"/>
              <a:gd name="connsiteY1" fmla="*/ 238125 h 881063"/>
              <a:gd name="connsiteX2" fmla="*/ 3113 w 179326"/>
              <a:gd name="connsiteY2" fmla="*/ 538163 h 881063"/>
              <a:gd name="connsiteX3" fmla="*/ 12638 w 179326"/>
              <a:gd name="connsiteY3" fmla="*/ 881063 h 88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326" h="881063">
                <a:moveTo>
                  <a:pt x="179326" y="0"/>
                </a:moveTo>
                <a:cubicBezTo>
                  <a:pt x="134479" y="74215"/>
                  <a:pt x="89632" y="148431"/>
                  <a:pt x="60263" y="238125"/>
                </a:cubicBezTo>
                <a:cubicBezTo>
                  <a:pt x="30894" y="327819"/>
                  <a:pt x="11050" y="431007"/>
                  <a:pt x="3113" y="538163"/>
                </a:cubicBezTo>
                <a:cubicBezTo>
                  <a:pt x="-4824" y="645319"/>
                  <a:pt x="3907" y="763191"/>
                  <a:pt x="12638" y="881063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A26190BC-E7FF-4CD7-A98D-403552B76CEC}"/>
              </a:ext>
            </a:extLst>
          </p:cNvPr>
          <p:cNvSpPr/>
          <p:nvPr/>
        </p:nvSpPr>
        <p:spPr>
          <a:xfrm>
            <a:off x="2533650" y="9477375"/>
            <a:ext cx="1195388" cy="1009650"/>
          </a:xfrm>
          <a:custGeom>
            <a:avLst/>
            <a:gdLst>
              <a:gd name="connsiteX0" fmla="*/ 0 w 1195388"/>
              <a:gd name="connsiteY0" fmla="*/ 0 h 1009650"/>
              <a:gd name="connsiteX1" fmla="*/ 47625 w 1195388"/>
              <a:gd name="connsiteY1" fmla="*/ 285750 h 1009650"/>
              <a:gd name="connsiteX2" fmla="*/ 214313 w 1195388"/>
              <a:gd name="connsiteY2" fmla="*/ 738188 h 1009650"/>
              <a:gd name="connsiteX3" fmla="*/ 681038 w 1195388"/>
              <a:gd name="connsiteY3" fmla="*/ 957263 h 1009650"/>
              <a:gd name="connsiteX4" fmla="*/ 1195388 w 1195388"/>
              <a:gd name="connsiteY4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388" h="1009650">
                <a:moveTo>
                  <a:pt x="0" y="0"/>
                </a:moveTo>
                <a:cubicBezTo>
                  <a:pt x="5953" y="81359"/>
                  <a:pt x="11906" y="162719"/>
                  <a:pt x="47625" y="285750"/>
                </a:cubicBezTo>
                <a:cubicBezTo>
                  <a:pt x="83344" y="408781"/>
                  <a:pt x="108744" y="626269"/>
                  <a:pt x="214313" y="738188"/>
                </a:cubicBezTo>
                <a:cubicBezTo>
                  <a:pt x="319882" y="850107"/>
                  <a:pt x="517525" y="912019"/>
                  <a:pt x="681038" y="957263"/>
                </a:cubicBezTo>
                <a:cubicBezTo>
                  <a:pt x="844551" y="1002507"/>
                  <a:pt x="1019969" y="1006078"/>
                  <a:pt x="1195388" y="100965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D4605EB4-9A6F-4E9F-B313-319B5DC9E59B}"/>
              </a:ext>
            </a:extLst>
          </p:cNvPr>
          <p:cNvSpPr/>
          <p:nvPr/>
        </p:nvSpPr>
        <p:spPr>
          <a:xfrm>
            <a:off x="3724276" y="10167938"/>
            <a:ext cx="1676400" cy="335909"/>
          </a:xfrm>
          <a:custGeom>
            <a:avLst/>
            <a:gdLst>
              <a:gd name="connsiteX0" fmla="*/ 0 w 1676400"/>
              <a:gd name="connsiteY0" fmla="*/ 319087 h 335909"/>
              <a:gd name="connsiteX1" fmla="*/ 928687 w 1676400"/>
              <a:gd name="connsiteY1" fmla="*/ 300037 h 335909"/>
              <a:gd name="connsiteX2" fmla="*/ 1676400 w 1676400"/>
              <a:gd name="connsiteY2" fmla="*/ 0 h 33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335909">
                <a:moveTo>
                  <a:pt x="0" y="319087"/>
                </a:moveTo>
                <a:cubicBezTo>
                  <a:pt x="324643" y="336152"/>
                  <a:pt x="649287" y="353218"/>
                  <a:pt x="928687" y="300037"/>
                </a:cubicBezTo>
                <a:cubicBezTo>
                  <a:pt x="1208087" y="246856"/>
                  <a:pt x="1442243" y="123428"/>
                  <a:pt x="167640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B7A443B-97F6-4DAD-A3AB-23F4C2927709}"/>
              </a:ext>
            </a:extLst>
          </p:cNvPr>
          <p:cNvSpPr/>
          <p:nvPr/>
        </p:nvSpPr>
        <p:spPr>
          <a:xfrm>
            <a:off x="5376863" y="10150501"/>
            <a:ext cx="142875" cy="184124"/>
          </a:xfrm>
          <a:custGeom>
            <a:avLst/>
            <a:gdLst>
              <a:gd name="connsiteX0" fmla="*/ 0 w 142875"/>
              <a:gd name="connsiteY0" fmla="*/ 7912 h 184124"/>
              <a:gd name="connsiteX1" fmla="*/ 114300 w 142875"/>
              <a:gd name="connsiteY1" fmla="*/ 7912 h 184124"/>
              <a:gd name="connsiteX2" fmla="*/ 123825 w 142875"/>
              <a:gd name="connsiteY2" fmla="*/ 22199 h 184124"/>
              <a:gd name="connsiteX3" fmla="*/ 128587 w 142875"/>
              <a:gd name="connsiteY3" fmla="*/ 36487 h 184124"/>
              <a:gd name="connsiteX4" fmla="*/ 142875 w 142875"/>
              <a:gd name="connsiteY4" fmla="*/ 65062 h 184124"/>
              <a:gd name="connsiteX5" fmla="*/ 133350 w 142875"/>
              <a:gd name="connsiteY5" fmla="*/ 146024 h 184124"/>
              <a:gd name="connsiteX6" fmla="*/ 123825 w 142875"/>
              <a:gd name="connsiteY6" fmla="*/ 160312 h 184124"/>
              <a:gd name="connsiteX7" fmla="*/ 95250 w 142875"/>
              <a:gd name="connsiteY7" fmla="*/ 184124 h 18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75" h="184124">
                <a:moveTo>
                  <a:pt x="0" y="7912"/>
                </a:moveTo>
                <a:cubicBezTo>
                  <a:pt x="44105" y="-910"/>
                  <a:pt x="50522" y="-4236"/>
                  <a:pt x="114300" y="7912"/>
                </a:cubicBezTo>
                <a:cubicBezTo>
                  <a:pt x="119923" y="8983"/>
                  <a:pt x="120650" y="17437"/>
                  <a:pt x="123825" y="22199"/>
                </a:cubicBezTo>
                <a:cubicBezTo>
                  <a:pt x="125412" y="26962"/>
                  <a:pt x="126342" y="31997"/>
                  <a:pt x="128587" y="36487"/>
                </a:cubicBezTo>
                <a:cubicBezTo>
                  <a:pt x="147055" y="73424"/>
                  <a:pt x="130900" y="29141"/>
                  <a:pt x="142875" y="65062"/>
                </a:cubicBezTo>
                <a:cubicBezTo>
                  <a:pt x="142123" y="75589"/>
                  <a:pt x="144173" y="124376"/>
                  <a:pt x="133350" y="146024"/>
                </a:cubicBezTo>
                <a:cubicBezTo>
                  <a:pt x="130790" y="151144"/>
                  <a:pt x="128133" y="156543"/>
                  <a:pt x="123825" y="160312"/>
                </a:cubicBezTo>
                <a:cubicBezTo>
                  <a:pt x="93929" y="186471"/>
                  <a:pt x="95250" y="167051"/>
                  <a:pt x="95250" y="184124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A6BF5C2D-E012-4261-8504-8E9AF80FD009}"/>
              </a:ext>
            </a:extLst>
          </p:cNvPr>
          <p:cNvSpPr/>
          <p:nvPr/>
        </p:nvSpPr>
        <p:spPr>
          <a:xfrm>
            <a:off x="4419600" y="10320338"/>
            <a:ext cx="1057275" cy="334899"/>
          </a:xfrm>
          <a:custGeom>
            <a:avLst/>
            <a:gdLst>
              <a:gd name="connsiteX0" fmla="*/ 1057275 w 1057275"/>
              <a:gd name="connsiteY0" fmla="*/ 0 h 334899"/>
              <a:gd name="connsiteX1" fmla="*/ 823913 w 1057275"/>
              <a:gd name="connsiteY1" fmla="*/ 128587 h 334899"/>
              <a:gd name="connsiteX2" fmla="*/ 223838 w 1057275"/>
              <a:gd name="connsiteY2" fmla="*/ 304800 h 334899"/>
              <a:gd name="connsiteX3" fmla="*/ 0 w 1057275"/>
              <a:gd name="connsiteY3" fmla="*/ 333375 h 33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334899">
                <a:moveTo>
                  <a:pt x="1057275" y="0"/>
                </a:moveTo>
                <a:cubicBezTo>
                  <a:pt x="1010047" y="38893"/>
                  <a:pt x="962819" y="77787"/>
                  <a:pt x="823913" y="128587"/>
                </a:cubicBezTo>
                <a:cubicBezTo>
                  <a:pt x="685007" y="179387"/>
                  <a:pt x="361157" y="270669"/>
                  <a:pt x="223838" y="304800"/>
                </a:cubicBezTo>
                <a:cubicBezTo>
                  <a:pt x="86519" y="338931"/>
                  <a:pt x="43259" y="336153"/>
                  <a:pt x="0" y="333375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3A47E56-FF34-4A6D-859C-A2A9BD3368E5}"/>
              </a:ext>
            </a:extLst>
          </p:cNvPr>
          <p:cNvCxnSpPr/>
          <p:nvPr/>
        </p:nvCxnSpPr>
        <p:spPr>
          <a:xfrm>
            <a:off x="4089494" y="8434352"/>
            <a:ext cx="0" cy="4381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5E9CCE9-38DE-4516-9A5F-DED1684D9360}"/>
              </a:ext>
            </a:extLst>
          </p:cNvPr>
          <p:cNvCxnSpPr>
            <a:cxnSpLocks/>
            <a:stCxn id="85" idx="8"/>
          </p:cNvCxnSpPr>
          <p:nvPr/>
        </p:nvCxnSpPr>
        <p:spPr>
          <a:xfrm flipH="1" flipV="1">
            <a:off x="4105065" y="8783597"/>
            <a:ext cx="590760" cy="3216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64689F6-F2D7-490F-A157-44846BB9883D}"/>
              </a:ext>
            </a:extLst>
          </p:cNvPr>
          <p:cNvCxnSpPr/>
          <p:nvPr/>
        </p:nvCxnSpPr>
        <p:spPr>
          <a:xfrm>
            <a:off x="3371850" y="9963150"/>
            <a:ext cx="1339217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08BB00C-F9F6-4DA8-B91F-5557A189761D}"/>
              </a:ext>
            </a:extLst>
          </p:cNvPr>
          <p:cNvSpPr txBox="1"/>
          <p:nvPr/>
        </p:nvSpPr>
        <p:spPr>
          <a:xfrm>
            <a:off x="3932871" y="8875797"/>
            <a:ext cx="4343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(12)</a:t>
            </a:r>
            <a:endParaRPr kumimoji="1" lang="ja-JP" altLang="en-US" sz="1050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556933A-B745-44B8-A1C0-F8564314CF61}"/>
              </a:ext>
            </a:extLst>
          </p:cNvPr>
          <p:cNvCxnSpPr>
            <a:cxnSpLocks/>
          </p:cNvCxnSpPr>
          <p:nvPr/>
        </p:nvCxnSpPr>
        <p:spPr>
          <a:xfrm flipH="1">
            <a:off x="3524286" y="8662988"/>
            <a:ext cx="1130415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A844161-8F9A-46D8-8DA2-F557C48B00DF}"/>
              </a:ext>
            </a:extLst>
          </p:cNvPr>
          <p:cNvSpPr txBox="1"/>
          <p:nvPr/>
        </p:nvSpPr>
        <p:spPr>
          <a:xfrm>
            <a:off x="2616664" y="8015038"/>
            <a:ext cx="438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(10)</a:t>
            </a:r>
            <a:endParaRPr kumimoji="1" lang="ja-JP" altLang="en-US" sz="12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6E9C0C2-1237-4BD4-A40C-B6E060CA1D0D}"/>
              </a:ext>
            </a:extLst>
          </p:cNvPr>
          <p:cNvSpPr txBox="1"/>
          <p:nvPr/>
        </p:nvSpPr>
        <p:spPr>
          <a:xfrm>
            <a:off x="5453584" y="9961918"/>
            <a:ext cx="485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(9)</a:t>
            </a:r>
            <a:endParaRPr kumimoji="1" lang="ja-JP" altLang="en-US" sz="1200" dirty="0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4B9F7F43-798B-4E38-A255-C73BB04944D1}"/>
              </a:ext>
            </a:extLst>
          </p:cNvPr>
          <p:cNvSpPr/>
          <p:nvPr/>
        </p:nvSpPr>
        <p:spPr>
          <a:xfrm>
            <a:off x="2466975" y="9886950"/>
            <a:ext cx="1919288" cy="764914"/>
          </a:xfrm>
          <a:custGeom>
            <a:avLst/>
            <a:gdLst>
              <a:gd name="connsiteX0" fmla="*/ 1919288 w 1919288"/>
              <a:gd name="connsiteY0" fmla="*/ 757238 h 764914"/>
              <a:gd name="connsiteX1" fmla="*/ 1076325 w 1919288"/>
              <a:gd name="connsiteY1" fmla="*/ 742950 h 764914"/>
              <a:gd name="connsiteX2" fmla="*/ 352425 w 1919288"/>
              <a:gd name="connsiteY2" fmla="*/ 571500 h 764914"/>
              <a:gd name="connsiteX3" fmla="*/ 66675 w 1919288"/>
              <a:gd name="connsiteY3" fmla="*/ 228600 h 764914"/>
              <a:gd name="connsiteX4" fmla="*/ 0 w 1919288"/>
              <a:gd name="connsiteY4" fmla="*/ 0 h 76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88" h="764914">
                <a:moveTo>
                  <a:pt x="1919288" y="757238"/>
                </a:moveTo>
                <a:cubicBezTo>
                  <a:pt x="1628378" y="765572"/>
                  <a:pt x="1337469" y="773906"/>
                  <a:pt x="1076325" y="742950"/>
                </a:cubicBezTo>
                <a:cubicBezTo>
                  <a:pt x="815181" y="711994"/>
                  <a:pt x="520700" y="657225"/>
                  <a:pt x="352425" y="571500"/>
                </a:cubicBezTo>
                <a:cubicBezTo>
                  <a:pt x="184150" y="485775"/>
                  <a:pt x="125412" y="323850"/>
                  <a:pt x="66675" y="228600"/>
                </a:cubicBezTo>
                <a:cubicBezTo>
                  <a:pt x="7937" y="133350"/>
                  <a:pt x="3968" y="66675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F397999-9572-4F28-A1B3-EA9E672949ED}"/>
              </a:ext>
            </a:extLst>
          </p:cNvPr>
          <p:cNvSpPr txBox="1"/>
          <p:nvPr/>
        </p:nvSpPr>
        <p:spPr>
          <a:xfrm>
            <a:off x="3072720" y="8078388"/>
            <a:ext cx="378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(8)</a:t>
            </a:r>
            <a:endParaRPr kumimoji="1" lang="ja-JP" altLang="en-US" sz="1200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827E37AA-9F5D-47CB-A576-EB4BEB3F6BA7}"/>
              </a:ext>
            </a:extLst>
          </p:cNvPr>
          <p:cNvSpPr txBox="1"/>
          <p:nvPr/>
        </p:nvSpPr>
        <p:spPr>
          <a:xfrm>
            <a:off x="2876773" y="4215162"/>
            <a:ext cx="42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(5)</a:t>
            </a:r>
            <a:endParaRPr kumimoji="1" lang="ja-JP" altLang="en-US" sz="1200" dirty="0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92CF5DEF-B48F-4700-A0F7-1378CA663CA8}"/>
              </a:ext>
            </a:extLst>
          </p:cNvPr>
          <p:cNvSpPr/>
          <p:nvPr/>
        </p:nvSpPr>
        <p:spPr>
          <a:xfrm>
            <a:off x="3009900" y="3333750"/>
            <a:ext cx="445358" cy="1219200"/>
          </a:xfrm>
          <a:custGeom>
            <a:avLst/>
            <a:gdLst>
              <a:gd name="connsiteX0" fmla="*/ 42863 w 445358"/>
              <a:gd name="connsiteY0" fmla="*/ 1219200 h 1219200"/>
              <a:gd name="connsiteX1" fmla="*/ 371475 w 445358"/>
              <a:gd name="connsiteY1" fmla="*/ 1028700 h 1219200"/>
              <a:gd name="connsiteX2" fmla="*/ 433388 w 445358"/>
              <a:gd name="connsiteY2" fmla="*/ 800100 h 1219200"/>
              <a:gd name="connsiteX3" fmla="*/ 195263 w 445358"/>
              <a:gd name="connsiteY3" fmla="*/ 561975 h 1219200"/>
              <a:gd name="connsiteX4" fmla="*/ 71438 w 445358"/>
              <a:gd name="connsiteY4" fmla="*/ 285750 h 1219200"/>
              <a:gd name="connsiteX5" fmla="*/ 0 w 445358"/>
              <a:gd name="connsiteY5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358" h="1219200">
                <a:moveTo>
                  <a:pt x="42863" y="1219200"/>
                </a:moveTo>
                <a:cubicBezTo>
                  <a:pt x="174625" y="1158875"/>
                  <a:pt x="306388" y="1098550"/>
                  <a:pt x="371475" y="1028700"/>
                </a:cubicBezTo>
                <a:cubicBezTo>
                  <a:pt x="436562" y="958850"/>
                  <a:pt x="462757" y="877887"/>
                  <a:pt x="433388" y="800100"/>
                </a:cubicBezTo>
                <a:cubicBezTo>
                  <a:pt x="404019" y="722312"/>
                  <a:pt x="255588" y="647700"/>
                  <a:pt x="195263" y="561975"/>
                </a:cubicBezTo>
                <a:cubicBezTo>
                  <a:pt x="134938" y="476250"/>
                  <a:pt x="103982" y="379412"/>
                  <a:pt x="71438" y="285750"/>
                </a:cubicBezTo>
                <a:cubicBezTo>
                  <a:pt x="38894" y="192087"/>
                  <a:pt x="19447" y="96043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79790D8-A3EC-4841-B90E-ECBF13BBCE2E}"/>
              </a:ext>
            </a:extLst>
          </p:cNvPr>
          <p:cNvSpPr/>
          <p:nvPr/>
        </p:nvSpPr>
        <p:spPr>
          <a:xfrm>
            <a:off x="3006899" y="1981200"/>
            <a:ext cx="903114" cy="1323975"/>
          </a:xfrm>
          <a:custGeom>
            <a:avLst/>
            <a:gdLst>
              <a:gd name="connsiteX0" fmla="*/ 3001 w 903114"/>
              <a:gd name="connsiteY0" fmla="*/ 1323975 h 1323975"/>
              <a:gd name="connsiteX1" fmla="*/ 12526 w 903114"/>
              <a:gd name="connsiteY1" fmla="*/ 985838 h 1323975"/>
              <a:gd name="connsiteX2" fmla="*/ 103014 w 903114"/>
              <a:gd name="connsiteY2" fmla="*/ 571500 h 1323975"/>
              <a:gd name="connsiteX3" fmla="*/ 450676 w 903114"/>
              <a:gd name="connsiteY3" fmla="*/ 185738 h 1323975"/>
              <a:gd name="connsiteX4" fmla="*/ 903114 w 903114"/>
              <a:gd name="connsiteY4" fmla="*/ 0 h 1323975"/>
              <a:gd name="connsiteX5" fmla="*/ 903114 w 903114"/>
              <a:gd name="connsiteY5" fmla="*/ 0 h 1323975"/>
              <a:gd name="connsiteX6" fmla="*/ 903114 w 903114"/>
              <a:gd name="connsiteY6" fmla="*/ 0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114" h="1323975">
                <a:moveTo>
                  <a:pt x="3001" y="1323975"/>
                </a:moveTo>
                <a:cubicBezTo>
                  <a:pt x="-571" y="1217613"/>
                  <a:pt x="-4143" y="1111251"/>
                  <a:pt x="12526" y="985838"/>
                </a:cubicBezTo>
                <a:cubicBezTo>
                  <a:pt x="29195" y="860425"/>
                  <a:pt x="29989" y="704850"/>
                  <a:pt x="103014" y="571500"/>
                </a:cubicBezTo>
                <a:cubicBezTo>
                  <a:pt x="176039" y="438150"/>
                  <a:pt x="317326" y="280988"/>
                  <a:pt x="450676" y="185738"/>
                </a:cubicBezTo>
                <a:cubicBezTo>
                  <a:pt x="584026" y="90488"/>
                  <a:pt x="903114" y="0"/>
                  <a:pt x="903114" y="0"/>
                </a:cubicBezTo>
                <a:lnTo>
                  <a:pt x="903114" y="0"/>
                </a:lnTo>
                <a:lnTo>
                  <a:pt x="903114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3115B3B-15DE-4A66-952A-227E030F72F5}"/>
              </a:ext>
            </a:extLst>
          </p:cNvPr>
          <p:cNvCxnSpPr>
            <a:cxnSpLocks/>
          </p:cNvCxnSpPr>
          <p:nvPr/>
        </p:nvCxnSpPr>
        <p:spPr>
          <a:xfrm>
            <a:off x="3932872" y="1995488"/>
            <a:ext cx="1096870" cy="1028700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A263763F-57AD-4A15-9BB7-5B628C73005F}"/>
              </a:ext>
            </a:extLst>
          </p:cNvPr>
          <p:cNvSpPr/>
          <p:nvPr/>
        </p:nvSpPr>
        <p:spPr>
          <a:xfrm>
            <a:off x="4948238" y="3062288"/>
            <a:ext cx="179786" cy="309562"/>
          </a:xfrm>
          <a:custGeom>
            <a:avLst/>
            <a:gdLst>
              <a:gd name="connsiteX0" fmla="*/ 104775 w 179786"/>
              <a:gd name="connsiteY0" fmla="*/ 0 h 309562"/>
              <a:gd name="connsiteX1" fmla="*/ 161925 w 179786"/>
              <a:gd name="connsiteY1" fmla="*/ 61912 h 309562"/>
              <a:gd name="connsiteX2" fmla="*/ 166687 w 179786"/>
              <a:gd name="connsiteY2" fmla="*/ 138112 h 309562"/>
              <a:gd name="connsiteX3" fmla="*/ 0 w 179786"/>
              <a:gd name="connsiteY3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786" h="309562">
                <a:moveTo>
                  <a:pt x="104775" y="0"/>
                </a:moveTo>
                <a:cubicBezTo>
                  <a:pt x="128190" y="19446"/>
                  <a:pt x="151606" y="38893"/>
                  <a:pt x="161925" y="61912"/>
                </a:cubicBezTo>
                <a:cubicBezTo>
                  <a:pt x="172244" y="84931"/>
                  <a:pt x="193674" y="96837"/>
                  <a:pt x="166687" y="138112"/>
                </a:cubicBezTo>
                <a:cubicBezTo>
                  <a:pt x="139700" y="179387"/>
                  <a:pt x="69850" y="244474"/>
                  <a:pt x="0" y="309562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652D442A-B888-4568-8CAF-8390B8F1B51D}"/>
              </a:ext>
            </a:extLst>
          </p:cNvPr>
          <p:cNvCxnSpPr>
            <a:cxnSpLocks/>
          </p:cNvCxnSpPr>
          <p:nvPr/>
        </p:nvCxnSpPr>
        <p:spPr>
          <a:xfrm flipH="1">
            <a:off x="4041458" y="3391611"/>
            <a:ext cx="891744" cy="857554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CE315D4-032E-4699-9A1D-61BF467C3C36}"/>
              </a:ext>
            </a:extLst>
          </p:cNvPr>
          <p:cNvSpPr/>
          <p:nvPr/>
        </p:nvSpPr>
        <p:spPr>
          <a:xfrm>
            <a:off x="2967038" y="3652838"/>
            <a:ext cx="1052512" cy="727292"/>
          </a:xfrm>
          <a:custGeom>
            <a:avLst/>
            <a:gdLst>
              <a:gd name="connsiteX0" fmla="*/ 1052512 w 1052512"/>
              <a:gd name="connsiteY0" fmla="*/ 614362 h 727292"/>
              <a:gd name="connsiteX1" fmla="*/ 947737 w 1052512"/>
              <a:gd name="connsiteY1" fmla="*/ 704850 h 727292"/>
              <a:gd name="connsiteX2" fmla="*/ 647700 w 1052512"/>
              <a:gd name="connsiteY2" fmla="*/ 709612 h 727292"/>
              <a:gd name="connsiteX3" fmla="*/ 328612 w 1052512"/>
              <a:gd name="connsiteY3" fmla="*/ 500062 h 727292"/>
              <a:gd name="connsiteX4" fmla="*/ 152400 w 1052512"/>
              <a:gd name="connsiteY4" fmla="*/ 319087 h 727292"/>
              <a:gd name="connsiteX5" fmla="*/ 0 w 1052512"/>
              <a:gd name="connsiteY5" fmla="*/ 0 h 72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2512" h="727292">
                <a:moveTo>
                  <a:pt x="1052512" y="614362"/>
                </a:moveTo>
                <a:cubicBezTo>
                  <a:pt x="1033859" y="651668"/>
                  <a:pt x="1015206" y="688975"/>
                  <a:pt x="947737" y="704850"/>
                </a:cubicBezTo>
                <a:cubicBezTo>
                  <a:pt x="880268" y="720725"/>
                  <a:pt x="750887" y="743743"/>
                  <a:pt x="647700" y="709612"/>
                </a:cubicBezTo>
                <a:cubicBezTo>
                  <a:pt x="544512" y="675481"/>
                  <a:pt x="411162" y="565149"/>
                  <a:pt x="328612" y="500062"/>
                </a:cubicBezTo>
                <a:cubicBezTo>
                  <a:pt x="246062" y="434975"/>
                  <a:pt x="207169" y="402431"/>
                  <a:pt x="152400" y="319087"/>
                </a:cubicBezTo>
                <a:cubicBezTo>
                  <a:pt x="97631" y="235743"/>
                  <a:pt x="48815" y="11787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49E7E439-F7F2-481C-ABB1-77C153F7D75F}"/>
              </a:ext>
            </a:extLst>
          </p:cNvPr>
          <p:cNvSpPr txBox="1"/>
          <p:nvPr/>
        </p:nvSpPr>
        <p:spPr>
          <a:xfrm>
            <a:off x="3522416" y="4135516"/>
            <a:ext cx="42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(6)</a:t>
            </a:r>
            <a:endParaRPr kumimoji="1" lang="ja-JP" altLang="en-US" sz="1200" dirty="0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33109DC4-AB12-4BF0-BF2F-8E73EE6B2001}"/>
              </a:ext>
            </a:extLst>
          </p:cNvPr>
          <p:cNvSpPr/>
          <p:nvPr/>
        </p:nvSpPr>
        <p:spPr>
          <a:xfrm>
            <a:off x="2879747" y="1857375"/>
            <a:ext cx="1054078" cy="1771650"/>
          </a:xfrm>
          <a:custGeom>
            <a:avLst/>
            <a:gdLst>
              <a:gd name="connsiteX0" fmla="*/ 82528 w 1054078"/>
              <a:gd name="connsiteY0" fmla="*/ 1771650 h 1771650"/>
              <a:gd name="connsiteX1" fmla="*/ 1566 w 1054078"/>
              <a:gd name="connsiteY1" fmla="*/ 1395413 h 1771650"/>
              <a:gd name="connsiteX2" fmla="*/ 44428 w 1054078"/>
              <a:gd name="connsiteY2" fmla="*/ 876300 h 1771650"/>
              <a:gd name="connsiteX3" fmla="*/ 220641 w 1054078"/>
              <a:gd name="connsiteY3" fmla="*/ 452438 h 1771650"/>
              <a:gd name="connsiteX4" fmla="*/ 544491 w 1054078"/>
              <a:gd name="connsiteY4" fmla="*/ 204788 h 1771650"/>
              <a:gd name="connsiteX5" fmla="*/ 777853 w 1054078"/>
              <a:gd name="connsiteY5" fmla="*/ 76200 h 1771650"/>
              <a:gd name="connsiteX6" fmla="*/ 1054078 w 1054078"/>
              <a:gd name="connsiteY6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078" h="1771650">
                <a:moveTo>
                  <a:pt x="82528" y="1771650"/>
                </a:moveTo>
                <a:cubicBezTo>
                  <a:pt x="45222" y="1658144"/>
                  <a:pt x="7916" y="1544638"/>
                  <a:pt x="1566" y="1395413"/>
                </a:cubicBezTo>
                <a:cubicBezTo>
                  <a:pt x="-4784" y="1246188"/>
                  <a:pt x="7916" y="1033462"/>
                  <a:pt x="44428" y="876300"/>
                </a:cubicBezTo>
                <a:cubicBezTo>
                  <a:pt x="80940" y="719138"/>
                  <a:pt x="137297" y="564357"/>
                  <a:pt x="220641" y="452438"/>
                </a:cubicBezTo>
                <a:cubicBezTo>
                  <a:pt x="303985" y="340519"/>
                  <a:pt x="451622" y="267494"/>
                  <a:pt x="544491" y="204788"/>
                </a:cubicBezTo>
                <a:cubicBezTo>
                  <a:pt x="637360" y="142082"/>
                  <a:pt x="692922" y="110331"/>
                  <a:pt x="777853" y="76200"/>
                </a:cubicBezTo>
                <a:cubicBezTo>
                  <a:pt x="862784" y="42069"/>
                  <a:pt x="958431" y="21034"/>
                  <a:pt x="1054078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9263DF69-CBDB-44D9-B4E9-7AB692CEEE5A}"/>
              </a:ext>
            </a:extLst>
          </p:cNvPr>
          <p:cNvCxnSpPr>
            <a:cxnSpLocks/>
          </p:cNvCxnSpPr>
          <p:nvPr/>
        </p:nvCxnSpPr>
        <p:spPr>
          <a:xfrm>
            <a:off x="3982013" y="1858086"/>
            <a:ext cx="1216919" cy="1141288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56B0F828-743F-4CC2-8F09-E67450218591}"/>
              </a:ext>
            </a:extLst>
          </p:cNvPr>
          <p:cNvSpPr/>
          <p:nvPr/>
        </p:nvSpPr>
        <p:spPr>
          <a:xfrm>
            <a:off x="5115100" y="3043714"/>
            <a:ext cx="179786" cy="309562"/>
          </a:xfrm>
          <a:custGeom>
            <a:avLst/>
            <a:gdLst>
              <a:gd name="connsiteX0" fmla="*/ 104775 w 179786"/>
              <a:gd name="connsiteY0" fmla="*/ 0 h 309562"/>
              <a:gd name="connsiteX1" fmla="*/ 161925 w 179786"/>
              <a:gd name="connsiteY1" fmla="*/ 61912 h 309562"/>
              <a:gd name="connsiteX2" fmla="*/ 166687 w 179786"/>
              <a:gd name="connsiteY2" fmla="*/ 138112 h 309562"/>
              <a:gd name="connsiteX3" fmla="*/ 0 w 179786"/>
              <a:gd name="connsiteY3" fmla="*/ 309562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786" h="309562">
                <a:moveTo>
                  <a:pt x="104775" y="0"/>
                </a:moveTo>
                <a:cubicBezTo>
                  <a:pt x="128190" y="19446"/>
                  <a:pt x="151606" y="38893"/>
                  <a:pt x="161925" y="61912"/>
                </a:cubicBezTo>
                <a:cubicBezTo>
                  <a:pt x="172244" y="84931"/>
                  <a:pt x="193674" y="96837"/>
                  <a:pt x="166687" y="138112"/>
                </a:cubicBezTo>
                <a:cubicBezTo>
                  <a:pt x="139700" y="179387"/>
                  <a:pt x="69850" y="244474"/>
                  <a:pt x="0" y="309562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E2E79998-BA3F-4E19-A87E-720D120C608A}"/>
              </a:ext>
            </a:extLst>
          </p:cNvPr>
          <p:cNvCxnSpPr>
            <a:cxnSpLocks/>
          </p:cNvCxnSpPr>
          <p:nvPr/>
        </p:nvCxnSpPr>
        <p:spPr>
          <a:xfrm flipH="1">
            <a:off x="4202845" y="3390948"/>
            <a:ext cx="891744" cy="857554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AD4325F1-C2D5-426A-8DFB-5AF07B37418D}"/>
              </a:ext>
            </a:extLst>
          </p:cNvPr>
          <p:cNvSpPr/>
          <p:nvPr/>
        </p:nvSpPr>
        <p:spPr>
          <a:xfrm>
            <a:off x="3106643" y="4295775"/>
            <a:ext cx="1055782" cy="404813"/>
          </a:xfrm>
          <a:custGeom>
            <a:avLst/>
            <a:gdLst>
              <a:gd name="connsiteX0" fmla="*/ 957262 w 957262"/>
              <a:gd name="connsiteY0" fmla="*/ 0 h 404813"/>
              <a:gd name="connsiteX1" fmla="*/ 795337 w 957262"/>
              <a:gd name="connsiteY1" fmla="*/ 142875 h 404813"/>
              <a:gd name="connsiteX2" fmla="*/ 561975 w 957262"/>
              <a:gd name="connsiteY2" fmla="*/ 180975 h 404813"/>
              <a:gd name="connsiteX3" fmla="*/ 338137 w 957262"/>
              <a:gd name="connsiteY3" fmla="*/ 185738 h 404813"/>
              <a:gd name="connsiteX4" fmla="*/ 171450 w 957262"/>
              <a:gd name="connsiteY4" fmla="*/ 228600 h 404813"/>
              <a:gd name="connsiteX5" fmla="*/ 38100 w 957262"/>
              <a:gd name="connsiteY5" fmla="*/ 276225 h 404813"/>
              <a:gd name="connsiteX6" fmla="*/ 0 w 957262"/>
              <a:gd name="connsiteY6" fmla="*/ 404813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262" h="404813">
                <a:moveTo>
                  <a:pt x="957262" y="0"/>
                </a:moveTo>
                <a:cubicBezTo>
                  <a:pt x="909240" y="56356"/>
                  <a:pt x="861218" y="112713"/>
                  <a:pt x="795337" y="142875"/>
                </a:cubicBezTo>
                <a:cubicBezTo>
                  <a:pt x="729456" y="173038"/>
                  <a:pt x="638175" y="173831"/>
                  <a:pt x="561975" y="180975"/>
                </a:cubicBezTo>
                <a:cubicBezTo>
                  <a:pt x="485775" y="188119"/>
                  <a:pt x="403224" y="177801"/>
                  <a:pt x="338137" y="185738"/>
                </a:cubicBezTo>
                <a:cubicBezTo>
                  <a:pt x="273050" y="193675"/>
                  <a:pt x="221456" y="213519"/>
                  <a:pt x="171450" y="228600"/>
                </a:cubicBezTo>
                <a:cubicBezTo>
                  <a:pt x="121444" y="243681"/>
                  <a:pt x="66675" y="246856"/>
                  <a:pt x="38100" y="276225"/>
                </a:cubicBezTo>
                <a:cubicBezTo>
                  <a:pt x="9525" y="305594"/>
                  <a:pt x="4762" y="355203"/>
                  <a:pt x="0" y="404813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F0CBE29-E10E-4DF4-A05D-EE49660D30E3}"/>
              </a:ext>
            </a:extLst>
          </p:cNvPr>
          <p:cNvSpPr txBox="1"/>
          <p:nvPr/>
        </p:nvSpPr>
        <p:spPr>
          <a:xfrm>
            <a:off x="3212283" y="4472358"/>
            <a:ext cx="42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(7)</a:t>
            </a:r>
            <a:endParaRPr kumimoji="1" lang="ja-JP" altLang="en-US" sz="1200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CC4B6F14-DA44-4584-AF23-13090F334332}"/>
              </a:ext>
            </a:extLst>
          </p:cNvPr>
          <p:cNvCxnSpPr>
            <a:cxnSpLocks/>
          </p:cNvCxnSpPr>
          <p:nvPr/>
        </p:nvCxnSpPr>
        <p:spPr>
          <a:xfrm>
            <a:off x="3106643" y="4747260"/>
            <a:ext cx="0" cy="3346609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1DBE6FA8-86CB-448A-9AB1-CF5F3D945060}"/>
              </a:ext>
            </a:extLst>
          </p:cNvPr>
          <p:cNvSpPr/>
          <p:nvPr/>
        </p:nvSpPr>
        <p:spPr>
          <a:xfrm>
            <a:off x="2743200" y="8134350"/>
            <a:ext cx="364019" cy="428625"/>
          </a:xfrm>
          <a:custGeom>
            <a:avLst/>
            <a:gdLst>
              <a:gd name="connsiteX0" fmla="*/ 357188 w 364019"/>
              <a:gd name="connsiteY0" fmla="*/ 0 h 428625"/>
              <a:gd name="connsiteX1" fmla="*/ 338138 w 364019"/>
              <a:gd name="connsiteY1" fmla="*/ 166688 h 428625"/>
              <a:gd name="connsiteX2" fmla="*/ 147638 w 364019"/>
              <a:gd name="connsiteY2" fmla="*/ 314325 h 428625"/>
              <a:gd name="connsiteX3" fmla="*/ 0 w 364019"/>
              <a:gd name="connsiteY3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019" h="428625">
                <a:moveTo>
                  <a:pt x="357188" y="0"/>
                </a:moveTo>
                <a:cubicBezTo>
                  <a:pt x="365125" y="57150"/>
                  <a:pt x="373063" y="114301"/>
                  <a:pt x="338138" y="166688"/>
                </a:cubicBezTo>
                <a:cubicBezTo>
                  <a:pt x="303213" y="219076"/>
                  <a:pt x="147638" y="314325"/>
                  <a:pt x="147638" y="314325"/>
                </a:cubicBezTo>
                <a:lnTo>
                  <a:pt x="0" y="428625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D077C8A6-EB0B-49E4-BD5D-D9C3618E54AE}"/>
              </a:ext>
            </a:extLst>
          </p:cNvPr>
          <p:cNvSpPr/>
          <p:nvPr/>
        </p:nvSpPr>
        <p:spPr>
          <a:xfrm>
            <a:off x="2385999" y="8053388"/>
            <a:ext cx="933464" cy="1766887"/>
          </a:xfrm>
          <a:custGeom>
            <a:avLst/>
            <a:gdLst>
              <a:gd name="connsiteX0" fmla="*/ 61926 w 933464"/>
              <a:gd name="connsiteY0" fmla="*/ 1766887 h 1766887"/>
              <a:gd name="connsiteX1" fmla="*/ 14 w 933464"/>
              <a:gd name="connsiteY1" fmla="*/ 1247775 h 1766887"/>
              <a:gd name="connsiteX2" fmla="*/ 66689 w 933464"/>
              <a:gd name="connsiteY2" fmla="*/ 771525 h 1766887"/>
              <a:gd name="connsiteX3" fmla="*/ 304814 w 933464"/>
              <a:gd name="connsiteY3" fmla="*/ 361950 h 1766887"/>
              <a:gd name="connsiteX4" fmla="*/ 614376 w 933464"/>
              <a:gd name="connsiteY4" fmla="*/ 142875 h 1766887"/>
              <a:gd name="connsiteX5" fmla="*/ 933464 w 933464"/>
              <a:gd name="connsiteY5" fmla="*/ 0 h 176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464" h="1766887">
                <a:moveTo>
                  <a:pt x="61926" y="1766887"/>
                </a:moveTo>
                <a:cubicBezTo>
                  <a:pt x="30573" y="1590278"/>
                  <a:pt x="-780" y="1413669"/>
                  <a:pt x="14" y="1247775"/>
                </a:cubicBezTo>
                <a:cubicBezTo>
                  <a:pt x="808" y="1081881"/>
                  <a:pt x="15889" y="919162"/>
                  <a:pt x="66689" y="771525"/>
                </a:cubicBezTo>
                <a:cubicBezTo>
                  <a:pt x="117489" y="623887"/>
                  <a:pt x="213533" y="466725"/>
                  <a:pt x="304814" y="361950"/>
                </a:cubicBezTo>
                <a:cubicBezTo>
                  <a:pt x="396095" y="257175"/>
                  <a:pt x="509601" y="203200"/>
                  <a:pt x="614376" y="142875"/>
                </a:cubicBezTo>
                <a:cubicBezTo>
                  <a:pt x="719151" y="82550"/>
                  <a:pt x="826307" y="41275"/>
                  <a:pt x="933464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9833759C-E683-4142-B901-C6F738355D42}"/>
              </a:ext>
            </a:extLst>
          </p:cNvPr>
          <p:cNvCxnSpPr>
            <a:cxnSpLocks/>
          </p:cNvCxnSpPr>
          <p:nvPr/>
        </p:nvCxnSpPr>
        <p:spPr>
          <a:xfrm>
            <a:off x="3352795" y="8053388"/>
            <a:ext cx="1595442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1E34D7DB-0680-495E-905F-9946B7B80F15}"/>
              </a:ext>
            </a:extLst>
          </p:cNvPr>
          <p:cNvSpPr/>
          <p:nvPr/>
        </p:nvSpPr>
        <p:spPr>
          <a:xfrm>
            <a:off x="4738688" y="8062913"/>
            <a:ext cx="392470" cy="600075"/>
          </a:xfrm>
          <a:custGeom>
            <a:avLst/>
            <a:gdLst>
              <a:gd name="connsiteX0" fmla="*/ 261937 w 392470"/>
              <a:gd name="connsiteY0" fmla="*/ 0 h 600075"/>
              <a:gd name="connsiteX1" fmla="*/ 390525 w 392470"/>
              <a:gd name="connsiteY1" fmla="*/ 104775 h 600075"/>
              <a:gd name="connsiteX2" fmla="*/ 314325 w 392470"/>
              <a:gd name="connsiteY2" fmla="*/ 361950 h 600075"/>
              <a:gd name="connsiteX3" fmla="*/ 0 w 392470"/>
              <a:gd name="connsiteY3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70" h="600075">
                <a:moveTo>
                  <a:pt x="261937" y="0"/>
                </a:moveTo>
                <a:cubicBezTo>
                  <a:pt x="321865" y="22225"/>
                  <a:pt x="381794" y="44450"/>
                  <a:pt x="390525" y="104775"/>
                </a:cubicBezTo>
                <a:cubicBezTo>
                  <a:pt x="399256" y="165100"/>
                  <a:pt x="379412" y="279400"/>
                  <a:pt x="314325" y="361950"/>
                </a:cubicBezTo>
                <a:cubicBezTo>
                  <a:pt x="249238" y="444500"/>
                  <a:pt x="124619" y="522287"/>
                  <a:pt x="0" y="600075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2ADD3AAD-38E3-414D-A104-7CBF8FD76CCA}"/>
              </a:ext>
            </a:extLst>
          </p:cNvPr>
          <p:cNvSpPr/>
          <p:nvPr/>
        </p:nvSpPr>
        <p:spPr>
          <a:xfrm>
            <a:off x="2934900" y="8677275"/>
            <a:ext cx="508388" cy="1276350"/>
          </a:xfrm>
          <a:custGeom>
            <a:avLst/>
            <a:gdLst>
              <a:gd name="connsiteX0" fmla="*/ 508388 w 508388"/>
              <a:gd name="connsiteY0" fmla="*/ 0 h 1276350"/>
              <a:gd name="connsiteX1" fmla="*/ 265500 w 508388"/>
              <a:gd name="connsiteY1" fmla="*/ 90488 h 1276350"/>
              <a:gd name="connsiteX2" fmla="*/ 103575 w 508388"/>
              <a:gd name="connsiteY2" fmla="*/ 333375 h 1276350"/>
              <a:gd name="connsiteX3" fmla="*/ 22613 w 508388"/>
              <a:gd name="connsiteY3" fmla="*/ 552450 h 1276350"/>
              <a:gd name="connsiteX4" fmla="*/ 8325 w 508388"/>
              <a:gd name="connsiteY4" fmla="*/ 847725 h 1276350"/>
              <a:gd name="connsiteX5" fmla="*/ 136913 w 508388"/>
              <a:gd name="connsiteY5" fmla="*/ 1152525 h 1276350"/>
              <a:gd name="connsiteX6" fmla="*/ 289313 w 508388"/>
              <a:gd name="connsiteY6" fmla="*/ 1238250 h 1276350"/>
              <a:gd name="connsiteX7" fmla="*/ 360750 w 508388"/>
              <a:gd name="connsiteY7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388" h="1276350">
                <a:moveTo>
                  <a:pt x="508388" y="0"/>
                </a:moveTo>
                <a:cubicBezTo>
                  <a:pt x="420678" y="17463"/>
                  <a:pt x="332969" y="34926"/>
                  <a:pt x="265500" y="90488"/>
                </a:cubicBezTo>
                <a:cubicBezTo>
                  <a:pt x="198031" y="146051"/>
                  <a:pt x="144056" y="256381"/>
                  <a:pt x="103575" y="333375"/>
                </a:cubicBezTo>
                <a:cubicBezTo>
                  <a:pt x="63094" y="410369"/>
                  <a:pt x="38488" y="466725"/>
                  <a:pt x="22613" y="552450"/>
                </a:cubicBezTo>
                <a:cubicBezTo>
                  <a:pt x="6738" y="638175"/>
                  <a:pt x="-10725" y="747713"/>
                  <a:pt x="8325" y="847725"/>
                </a:cubicBezTo>
                <a:cubicBezTo>
                  <a:pt x="27375" y="947738"/>
                  <a:pt x="90082" y="1087438"/>
                  <a:pt x="136913" y="1152525"/>
                </a:cubicBezTo>
                <a:cubicBezTo>
                  <a:pt x="183744" y="1217612"/>
                  <a:pt x="252007" y="1217613"/>
                  <a:pt x="289313" y="1238250"/>
                </a:cubicBezTo>
                <a:cubicBezTo>
                  <a:pt x="326619" y="1258887"/>
                  <a:pt x="343684" y="1267618"/>
                  <a:pt x="360750" y="127635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FCD9E16D-3964-4FE1-94EF-F0FAC83C3EF5}"/>
              </a:ext>
            </a:extLst>
          </p:cNvPr>
          <p:cNvSpPr/>
          <p:nvPr/>
        </p:nvSpPr>
        <p:spPr>
          <a:xfrm>
            <a:off x="4695825" y="8783596"/>
            <a:ext cx="396591" cy="1146217"/>
          </a:xfrm>
          <a:custGeom>
            <a:avLst/>
            <a:gdLst>
              <a:gd name="connsiteX0" fmla="*/ 85725 w 396591"/>
              <a:gd name="connsiteY0" fmla="*/ 1146217 h 1146217"/>
              <a:gd name="connsiteX1" fmla="*/ 242888 w 396591"/>
              <a:gd name="connsiteY1" fmla="*/ 1022392 h 1146217"/>
              <a:gd name="connsiteX2" fmla="*/ 304800 w 396591"/>
              <a:gd name="connsiteY2" fmla="*/ 931904 h 1146217"/>
              <a:gd name="connsiteX3" fmla="*/ 376238 w 396591"/>
              <a:gd name="connsiteY3" fmla="*/ 765217 h 1146217"/>
              <a:gd name="connsiteX4" fmla="*/ 395288 w 396591"/>
              <a:gd name="connsiteY4" fmla="*/ 560429 h 1146217"/>
              <a:gd name="connsiteX5" fmla="*/ 347663 w 396591"/>
              <a:gd name="connsiteY5" fmla="*/ 327067 h 1146217"/>
              <a:gd name="connsiteX6" fmla="*/ 223838 w 396591"/>
              <a:gd name="connsiteY6" fmla="*/ 169904 h 1146217"/>
              <a:gd name="connsiteX7" fmla="*/ 52388 w 396591"/>
              <a:gd name="connsiteY7" fmla="*/ 22267 h 1146217"/>
              <a:gd name="connsiteX8" fmla="*/ 0 w 396591"/>
              <a:gd name="connsiteY8" fmla="*/ 3217 h 114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591" h="1146217">
                <a:moveTo>
                  <a:pt x="85725" y="1146217"/>
                </a:moveTo>
                <a:cubicBezTo>
                  <a:pt x="146050" y="1102164"/>
                  <a:pt x="206376" y="1058111"/>
                  <a:pt x="242888" y="1022392"/>
                </a:cubicBezTo>
                <a:cubicBezTo>
                  <a:pt x="279400" y="986673"/>
                  <a:pt x="282575" y="974766"/>
                  <a:pt x="304800" y="931904"/>
                </a:cubicBezTo>
                <a:cubicBezTo>
                  <a:pt x="327025" y="889042"/>
                  <a:pt x="361157" y="827129"/>
                  <a:pt x="376238" y="765217"/>
                </a:cubicBezTo>
                <a:cubicBezTo>
                  <a:pt x="391319" y="703305"/>
                  <a:pt x="400051" y="633454"/>
                  <a:pt x="395288" y="560429"/>
                </a:cubicBezTo>
                <a:cubicBezTo>
                  <a:pt x="390525" y="487404"/>
                  <a:pt x="376238" y="392154"/>
                  <a:pt x="347663" y="327067"/>
                </a:cubicBezTo>
                <a:cubicBezTo>
                  <a:pt x="319088" y="261980"/>
                  <a:pt x="273051" y="220704"/>
                  <a:pt x="223838" y="169904"/>
                </a:cubicBezTo>
                <a:cubicBezTo>
                  <a:pt x="174626" y="119104"/>
                  <a:pt x="89694" y="50048"/>
                  <a:pt x="52388" y="22267"/>
                </a:cubicBezTo>
                <a:cubicBezTo>
                  <a:pt x="15082" y="-5514"/>
                  <a:pt x="7541" y="-1149"/>
                  <a:pt x="0" y="3217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4F6EFF8B-602D-4AB2-825E-3D5CCC1AB4FC}"/>
              </a:ext>
            </a:extLst>
          </p:cNvPr>
          <p:cNvSpPr txBox="1"/>
          <p:nvPr/>
        </p:nvSpPr>
        <p:spPr>
          <a:xfrm>
            <a:off x="5038131" y="7915330"/>
            <a:ext cx="438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(11)</a:t>
            </a:r>
            <a:endParaRPr kumimoji="1" lang="ja-JP" altLang="en-US" sz="12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46C59BB-1B80-472B-B40F-CAEB6B7A54A1}"/>
              </a:ext>
            </a:extLst>
          </p:cNvPr>
          <p:cNvSpPr txBox="1"/>
          <p:nvPr/>
        </p:nvSpPr>
        <p:spPr>
          <a:xfrm>
            <a:off x="4472358" y="4650038"/>
            <a:ext cx="17906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(5)   1403m</a:t>
            </a:r>
          </a:p>
          <a:p>
            <a:r>
              <a:rPr kumimoji="1" lang="en-US" altLang="ja-JP" sz="1400" dirty="0"/>
              <a:t>(6)   1966m</a:t>
            </a:r>
          </a:p>
          <a:p>
            <a:r>
              <a:rPr kumimoji="1" lang="en-US" altLang="ja-JP" sz="1400" dirty="0"/>
              <a:t>(7)   2529m</a:t>
            </a:r>
          </a:p>
          <a:p>
            <a:r>
              <a:rPr kumimoji="1" lang="en-US" altLang="ja-JP" sz="1400" dirty="0"/>
              <a:t>(8)   2863m</a:t>
            </a:r>
          </a:p>
          <a:p>
            <a:r>
              <a:rPr kumimoji="1" lang="en-US" altLang="ja-JP" sz="1400" dirty="0"/>
              <a:t>(9)   3158m</a:t>
            </a:r>
          </a:p>
          <a:p>
            <a:r>
              <a:rPr kumimoji="1" lang="en-US" altLang="ja-JP" sz="1400" dirty="0"/>
              <a:t>(10) 3457m</a:t>
            </a:r>
          </a:p>
          <a:p>
            <a:r>
              <a:rPr kumimoji="1" lang="en-US" altLang="ja-JP" sz="1400" dirty="0"/>
              <a:t>(11) 3634m</a:t>
            </a:r>
          </a:p>
          <a:p>
            <a:r>
              <a:rPr kumimoji="1" lang="en-US" altLang="ja-JP" sz="1400" dirty="0"/>
              <a:t>(12) 4130m</a:t>
            </a:r>
            <a:r>
              <a:rPr kumimoji="1" lang="ja-JP" altLang="en-US" sz="1400" dirty="0"/>
              <a:t>  ﾌｨﾆｯｼｭ</a:t>
            </a:r>
            <a:endParaRPr kumimoji="1" lang="en-US" altLang="ja-JP" sz="14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9F063A2-A671-41A2-9E84-B2FDCC7B5079}"/>
              </a:ext>
            </a:extLst>
          </p:cNvPr>
          <p:cNvSpPr txBox="1"/>
          <p:nvPr/>
        </p:nvSpPr>
        <p:spPr>
          <a:xfrm>
            <a:off x="3545204" y="9060524"/>
            <a:ext cx="1281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フィニッシュ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598A1B8-DEC4-42C7-893F-D21ED252D5A9}"/>
              </a:ext>
            </a:extLst>
          </p:cNvPr>
          <p:cNvSpPr txBox="1"/>
          <p:nvPr/>
        </p:nvSpPr>
        <p:spPr>
          <a:xfrm>
            <a:off x="2345511" y="1264518"/>
            <a:ext cx="232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5</a:t>
            </a:r>
            <a:r>
              <a:rPr kumimoji="1" lang="ja-JP" altLang="en-US" sz="2000" dirty="0"/>
              <a:t>区 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4.1 km) No. 2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12C82042-385F-47F7-B11C-2C3E1240FD9C}"/>
              </a:ext>
            </a:extLst>
          </p:cNvPr>
          <p:cNvSpPr txBox="1"/>
          <p:nvPr/>
        </p:nvSpPr>
        <p:spPr>
          <a:xfrm>
            <a:off x="4336233" y="4443765"/>
            <a:ext cx="1958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第四中継点からの距離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277103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418</Words>
  <Application>Microsoft Office PowerPoint</Application>
  <PresentationFormat>ワイド画面</PresentationFormat>
  <Paragraphs>153</Paragraphs>
  <Slides>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和田　正信</dc:creator>
  <cp:lastModifiedBy>和田　正信</cp:lastModifiedBy>
  <cp:revision>60</cp:revision>
  <cp:lastPrinted>2024-08-09T23:42:41Z</cp:lastPrinted>
  <dcterms:created xsi:type="dcterms:W3CDTF">2024-04-30T01:26:04Z</dcterms:created>
  <dcterms:modified xsi:type="dcterms:W3CDTF">2024-10-07T23:16:14Z</dcterms:modified>
</cp:coreProperties>
</file>